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3" r:id="rId8"/>
    <p:sldId id="264" r:id="rId9"/>
    <p:sldId id="267" r:id="rId10"/>
    <p:sldId id="266" r:id="rId11"/>
    <p:sldId id="269" r:id="rId12"/>
    <p:sldId id="262" r:id="rId13"/>
    <p:sldId id="273" r:id="rId14"/>
    <p:sldId id="268" r:id="rId15"/>
    <p:sldId id="271" r:id="rId16"/>
    <p:sldId id="270"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0" d="100"/>
          <a:sy n="80" d="100"/>
        </p:scale>
        <p:origin x="-1445"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8C68EB-A1A1-A648-B26C-69B54B2B3AA0}" type="doc">
      <dgm:prSet loTypeId="urn:microsoft.com/office/officeart/2009/layout/ReverseList" loCatId="" qsTypeId="urn:microsoft.com/office/officeart/2005/8/quickstyle/simple4" qsCatId="simple" csTypeId="urn:microsoft.com/office/officeart/2005/8/colors/colorful4" csCatId="colorful" phldr="1"/>
      <dgm:spPr/>
      <dgm:t>
        <a:bodyPr/>
        <a:lstStyle/>
        <a:p>
          <a:endParaRPr lang="en-US"/>
        </a:p>
      </dgm:t>
    </dgm:pt>
    <dgm:pt modelId="{F165FAAC-B94B-7B41-A0DF-8B4586833523}">
      <dgm:prSet phldrT="[Text]" custT="1"/>
      <dgm:spPr/>
      <dgm:t>
        <a:bodyPr/>
        <a:lstStyle/>
        <a:p>
          <a:pPr algn="ctr"/>
          <a:endParaRPr lang="en-US" sz="1900" dirty="0" smtClean="0"/>
        </a:p>
        <a:p>
          <a:pPr algn="ctr"/>
          <a:endParaRPr lang="en-US" sz="1900" dirty="0" smtClean="0"/>
        </a:p>
        <a:p>
          <a:pPr algn="ctr"/>
          <a:r>
            <a:rPr lang="en-US" sz="1800" b="1" dirty="0" smtClean="0"/>
            <a:t/>
          </a:r>
          <a:br>
            <a:rPr lang="en-US" sz="1800" b="1" dirty="0" smtClean="0"/>
          </a:br>
          <a:r>
            <a:rPr lang="en-US" sz="1800" b="1" dirty="0" smtClean="0"/>
            <a:t>Participation</a:t>
          </a:r>
          <a:endParaRPr lang="en-US" sz="1800" b="1" dirty="0"/>
        </a:p>
      </dgm:t>
    </dgm:pt>
    <dgm:pt modelId="{3F91773E-D49A-2444-BEF9-A8A23749FA98}" type="parTrans" cxnId="{02E2E750-1D30-A242-9F09-4FAA47EDD18F}">
      <dgm:prSet/>
      <dgm:spPr/>
      <dgm:t>
        <a:bodyPr/>
        <a:lstStyle/>
        <a:p>
          <a:endParaRPr lang="en-US"/>
        </a:p>
      </dgm:t>
    </dgm:pt>
    <dgm:pt modelId="{1026C148-4787-4C47-B73F-4F1F715EAC9A}" type="sibTrans" cxnId="{02E2E750-1D30-A242-9F09-4FAA47EDD18F}">
      <dgm:prSet/>
      <dgm:spPr/>
      <dgm:t>
        <a:bodyPr/>
        <a:lstStyle/>
        <a:p>
          <a:endParaRPr lang="en-US"/>
        </a:p>
      </dgm:t>
    </dgm:pt>
    <dgm:pt modelId="{E5246280-2574-8548-A48F-455A37C73FC7}">
      <dgm:prSet phldrT="[Text]"/>
      <dgm:spPr/>
      <dgm:t>
        <a:bodyPr/>
        <a:lstStyle/>
        <a:p>
          <a:endParaRPr lang="en-US" dirty="0" smtClean="0"/>
        </a:p>
        <a:p>
          <a:endParaRPr lang="en-US" dirty="0" smtClean="0"/>
        </a:p>
        <a:p>
          <a:endParaRPr lang="en-US" dirty="0" smtClean="0"/>
        </a:p>
        <a:p>
          <a:r>
            <a:rPr lang="en-US" b="1" dirty="0" smtClean="0"/>
            <a:t>Engagement</a:t>
          </a:r>
          <a:endParaRPr lang="en-US" b="1" dirty="0"/>
        </a:p>
      </dgm:t>
    </dgm:pt>
    <dgm:pt modelId="{1B7E207B-B9F2-0C45-97B0-34B6DCFCDCAF}" type="parTrans" cxnId="{BBFE3ABA-344A-8947-BF02-2D9030FC77F5}">
      <dgm:prSet/>
      <dgm:spPr/>
      <dgm:t>
        <a:bodyPr/>
        <a:lstStyle/>
        <a:p>
          <a:endParaRPr lang="en-US"/>
        </a:p>
      </dgm:t>
    </dgm:pt>
    <dgm:pt modelId="{521D9CA6-B653-BF41-B72C-F64C6D7214FB}" type="sibTrans" cxnId="{BBFE3ABA-344A-8947-BF02-2D9030FC77F5}">
      <dgm:prSet/>
      <dgm:spPr/>
      <dgm:t>
        <a:bodyPr/>
        <a:lstStyle/>
        <a:p>
          <a:endParaRPr lang="en-US"/>
        </a:p>
      </dgm:t>
    </dgm:pt>
    <dgm:pt modelId="{D8AA4AD5-6C37-8746-A02F-1D34EB66ED3F}" type="pres">
      <dgm:prSet presAssocID="{E58C68EB-A1A1-A648-B26C-69B54B2B3AA0}" presName="Name0" presStyleCnt="0">
        <dgm:presLayoutVars>
          <dgm:chMax val="2"/>
          <dgm:chPref val="2"/>
          <dgm:animLvl val="lvl"/>
        </dgm:presLayoutVars>
      </dgm:prSet>
      <dgm:spPr/>
      <dgm:t>
        <a:bodyPr/>
        <a:lstStyle/>
        <a:p>
          <a:endParaRPr lang="en-US"/>
        </a:p>
      </dgm:t>
    </dgm:pt>
    <dgm:pt modelId="{E7FDB922-B27C-2946-A2C0-10CA2F631E00}" type="pres">
      <dgm:prSet presAssocID="{E58C68EB-A1A1-A648-B26C-69B54B2B3AA0}" presName="LeftText" presStyleLbl="revTx" presStyleIdx="0" presStyleCnt="0">
        <dgm:presLayoutVars>
          <dgm:bulletEnabled val="1"/>
        </dgm:presLayoutVars>
      </dgm:prSet>
      <dgm:spPr/>
      <dgm:t>
        <a:bodyPr/>
        <a:lstStyle/>
        <a:p>
          <a:endParaRPr lang="en-US"/>
        </a:p>
      </dgm:t>
    </dgm:pt>
    <dgm:pt modelId="{FBF0CE7A-CE9A-BF46-AA67-AECAACB1511C}" type="pres">
      <dgm:prSet presAssocID="{E58C68EB-A1A1-A648-B26C-69B54B2B3AA0}" presName="LeftNode" presStyleLbl="bgImgPlace1" presStyleIdx="0" presStyleCnt="2" custScaleX="118954" custScaleY="99196" custLinFactNeighborX="-3340" custLinFactNeighborY="3279">
        <dgm:presLayoutVars>
          <dgm:chMax val="2"/>
          <dgm:chPref val="2"/>
        </dgm:presLayoutVars>
      </dgm:prSet>
      <dgm:spPr/>
      <dgm:t>
        <a:bodyPr/>
        <a:lstStyle/>
        <a:p>
          <a:endParaRPr lang="en-US"/>
        </a:p>
      </dgm:t>
    </dgm:pt>
    <dgm:pt modelId="{87B74D26-0A14-2441-A53F-1A34EFC9FCB8}" type="pres">
      <dgm:prSet presAssocID="{E58C68EB-A1A1-A648-B26C-69B54B2B3AA0}" presName="RightText" presStyleLbl="revTx" presStyleIdx="0" presStyleCnt="0">
        <dgm:presLayoutVars>
          <dgm:bulletEnabled val="1"/>
        </dgm:presLayoutVars>
      </dgm:prSet>
      <dgm:spPr/>
      <dgm:t>
        <a:bodyPr/>
        <a:lstStyle/>
        <a:p>
          <a:endParaRPr lang="en-US"/>
        </a:p>
      </dgm:t>
    </dgm:pt>
    <dgm:pt modelId="{D3C10F1B-4327-2A4D-963B-D520724FDE40}" type="pres">
      <dgm:prSet presAssocID="{E58C68EB-A1A1-A648-B26C-69B54B2B3AA0}" presName="RightNode" presStyleLbl="bgImgPlace1" presStyleIdx="1" presStyleCnt="2" custScaleX="115572" custScaleY="100312" custLinFactNeighborX="3899" custLinFactNeighborY="2720">
        <dgm:presLayoutVars>
          <dgm:chMax val="0"/>
          <dgm:chPref val="0"/>
        </dgm:presLayoutVars>
      </dgm:prSet>
      <dgm:spPr/>
      <dgm:t>
        <a:bodyPr/>
        <a:lstStyle/>
        <a:p>
          <a:endParaRPr lang="en-US"/>
        </a:p>
      </dgm:t>
    </dgm:pt>
    <dgm:pt modelId="{15F43563-EAFC-6743-BA58-E7DF6DC00877}" type="pres">
      <dgm:prSet presAssocID="{E58C68EB-A1A1-A648-B26C-69B54B2B3AA0}" presName="TopArrow" presStyleLbl="node1" presStyleIdx="0" presStyleCnt="2"/>
      <dgm:spPr/>
    </dgm:pt>
    <dgm:pt modelId="{8A7E4E25-4E51-7A43-B1D7-9626F126FF3D}" type="pres">
      <dgm:prSet presAssocID="{E58C68EB-A1A1-A648-B26C-69B54B2B3AA0}" presName="BottomArrow" presStyleLbl="node1" presStyleIdx="1" presStyleCnt="2"/>
      <dgm:spPr/>
    </dgm:pt>
  </dgm:ptLst>
  <dgm:cxnLst>
    <dgm:cxn modelId="{11288DEC-0631-8C4D-AA62-F13E7CC35DCD}" type="presOf" srcId="{F165FAAC-B94B-7B41-A0DF-8B4586833523}" destId="{FBF0CE7A-CE9A-BF46-AA67-AECAACB1511C}" srcOrd="1" destOrd="0" presId="urn:microsoft.com/office/officeart/2009/layout/ReverseList"/>
    <dgm:cxn modelId="{3E8B3789-D4FC-A242-9DEE-A7E96BF80F69}" type="presOf" srcId="{E58C68EB-A1A1-A648-B26C-69B54B2B3AA0}" destId="{D8AA4AD5-6C37-8746-A02F-1D34EB66ED3F}" srcOrd="0" destOrd="0" presId="urn:microsoft.com/office/officeart/2009/layout/ReverseList"/>
    <dgm:cxn modelId="{02E2E750-1D30-A242-9F09-4FAA47EDD18F}" srcId="{E58C68EB-A1A1-A648-B26C-69B54B2B3AA0}" destId="{F165FAAC-B94B-7B41-A0DF-8B4586833523}" srcOrd="0" destOrd="0" parTransId="{3F91773E-D49A-2444-BEF9-A8A23749FA98}" sibTransId="{1026C148-4787-4C47-B73F-4F1F715EAC9A}"/>
    <dgm:cxn modelId="{BBFE3ABA-344A-8947-BF02-2D9030FC77F5}" srcId="{E58C68EB-A1A1-A648-B26C-69B54B2B3AA0}" destId="{E5246280-2574-8548-A48F-455A37C73FC7}" srcOrd="1" destOrd="0" parTransId="{1B7E207B-B9F2-0C45-97B0-34B6DCFCDCAF}" sibTransId="{521D9CA6-B653-BF41-B72C-F64C6D7214FB}"/>
    <dgm:cxn modelId="{FB4A3D17-E642-E647-A48E-CED957E3654C}" type="presOf" srcId="{F165FAAC-B94B-7B41-A0DF-8B4586833523}" destId="{E7FDB922-B27C-2946-A2C0-10CA2F631E00}" srcOrd="0" destOrd="0" presId="urn:microsoft.com/office/officeart/2009/layout/ReverseList"/>
    <dgm:cxn modelId="{E858D47B-D248-7340-9849-F15CB05A5491}" type="presOf" srcId="{E5246280-2574-8548-A48F-455A37C73FC7}" destId="{87B74D26-0A14-2441-A53F-1A34EFC9FCB8}" srcOrd="0" destOrd="0" presId="urn:microsoft.com/office/officeart/2009/layout/ReverseList"/>
    <dgm:cxn modelId="{6BDD9F45-B453-B043-A86A-E1A084C4A60A}" type="presOf" srcId="{E5246280-2574-8548-A48F-455A37C73FC7}" destId="{D3C10F1B-4327-2A4D-963B-D520724FDE40}" srcOrd="1" destOrd="0" presId="urn:microsoft.com/office/officeart/2009/layout/ReverseList"/>
    <dgm:cxn modelId="{92C92612-D80B-A148-B914-1730C6F15681}" type="presParOf" srcId="{D8AA4AD5-6C37-8746-A02F-1D34EB66ED3F}" destId="{E7FDB922-B27C-2946-A2C0-10CA2F631E00}" srcOrd="0" destOrd="0" presId="urn:microsoft.com/office/officeart/2009/layout/ReverseList"/>
    <dgm:cxn modelId="{6829B8C3-9AE9-7D4A-A9D4-8F1B18B91FA8}" type="presParOf" srcId="{D8AA4AD5-6C37-8746-A02F-1D34EB66ED3F}" destId="{FBF0CE7A-CE9A-BF46-AA67-AECAACB1511C}" srcOrd="1" destOrd="0" presId="urn:microsoft.com/office/officeart/2009/layout/ReverseList"/>
    <dgm:cxn modelId="{69AF83F1-45BF-DC42-A595-F8A14C5DA2DD}" type="presParOf" srcId="{D8AA4AD5-6C37-8746-A02F-1D34EB66ED3F}" destId="{87B74D26-0A14-2441-A53F-1A34EFC9FCB8}" srcOrd="2" destOrd="0" presId="urn:microsoft.com/office/officeart/2009/layout/ReverseList"/>
    <dgm:cxn modelId="{10DCB71B-2FD6-CD42-95E8-604088FC7FC1}" type="presParOf" srcId="{D8AA4AD5-6C37-8746-A02F-1D34EB66ED3F}" destId="{D3C10F1B-4327-2A4D-963B-D520724FDE40}" srcOrd="3" destOrd="0" presId="urn:microsoft.com/office/officeart/2009/layout/ReverseList"/>
    <dgm:cxn modelId="{3819BBC4-C7EF-474F-953C-29F8A3FF14CB}" type="presParOf" srcId="{D8AA4AD5-6C37-8746-A02F-1D34EB66ED3F}" destId="{15F43563-EAFC-6743-BA58-E7DF6DC00877}" srcOrd="4" destOrd="0" presId="urn:microsoft.com/office/officeart/2009/layout/ReverseList"/>
    <dgm:cxn modelId="{6BB62833-A4EE-1040-B547-BA80A99A0DC6}" type="presParOf" srcId="{D8AA4AD5-6C37-8746-A02F-1D34EB66ED3F}" destId="{8A7E4E25-4E51-7A43-B1D7-9626F126FF3D}" srcOrd="5" destOrd="0" presId="urn:microsoft.com/office/officeart/2009/layout/Reverse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7F12EA-9485-C943-B48D-193BFD388F73}" type="doc">
      <dgm:prSet loTypeId="urn:microsoft.com/office/officeart/2005/8/layout/pyramid1" loCatId="" qsTypeId="urn:microsoft.com/office/officeart/2005/8/quickstyle/simple4" qsCatId="simple" csTypeId="urn:microsoft.com/office/officeart/2005/8/colors/colorful3" csCatId="colorful" phldr="1"/>
      <dgm:spPr/>
    </dgm:pt>
    <dgm:pt modelId="{D4BCC909-3489-144B-BE3B-96C2BDDEFBE9}">
      <dgm:prSet phldrT="[Text]"/>
      <dgm:spPr/>
      <dgm:t>
        <a:bodyPr/>
        <a:lstStyle/>
        <a:p>
          <a:r>
            <a:rPr lang="et-EE" dirty="0" smtClean="0">
              <a:latin typeface="Arial"/>
              <a:cs typeface="Arial"/>
            </a:rPr>
            <a:t>Participation</a:t>
          </a:r>
          <a:endParaRPr lang="en-US" dirty="0">
            <a:latin typeface="Arial"/>
            <a:cs typeface="Arial"/>
          </a:endParaRPr>
        </a:p>
      </dgm:t>
    </dgm:pt>
    <dgm:pt modelId="{97B37CCE-F569-AB46-B25B-FF3500586C4B}" type="parTrans" cxnId="{1859E970-A689-EB4F-98D2-E5CA56F2B874}">
      <dgm:prSet/>
      <dgm:spPr/>
      <dgm:t>
        <a:bodyPr/>
        <a:lstStyle/>
        <a:p>
          <a:endParaRPr lang="en-US"/>
        </a:p>
      </dgm:t>
    </dgm:pt>
    <dgm:pt modelId="{7F1B23DB-9CE7-2B43-8702-C94DBAB12453}" type="sibTrans" cxnId="{1859E970-A689-EB4F-98D2-E5CA56F2B874}">
      <dgm:prSet/>
      <dgm:spPr/>
      <dgm:t>
        <a:bodyPr/>
        <a:lstStyle/>
        <a:p>
          <a:endParaRPr lang="en-US"/>
        </a:p>
      </dgm:t>
    </dgm:pt>
    <dgm:pt modelId="{81A26321-0B55-384C-8C17-917890255C3F}">
      <dgm:prSet phldrT="[Text]"/>
      <dgm:spPr/>
      <dgm:t>
        <a:bodyPr/>
        <a:lstStyle/>
        <a:p>
          <a:r>
            <a:rPr lang="en-GB" b="0" i="0" dirty="0" smtClean="0"/>
            <a:t>consulting</a:t>
          </a:r>
          <a:endParaRPr lang="en-US" dirty="0">
            <a:latin typeface="Arial"/>
            <a:cs typeface="Arial"/>
          </a:endParaRPr>
        </a:p>
      </dgm:t>
    </dgm:pt>
    <dgm:pt modelId="{16FD2C1E-8A14-8F4E-AC3C-5F458133EF48}" type="parTrans" cxnId="{8A5E53D2-950E-AD4F-ABDE-5C80D0D537D9}">
      <dgm:prSet/>
      <dgm:spPr/>
      <dgm:t>
        <a:bodyPr/>
        <a:lstStyle/>
        <a:p>
          <a:endParaRPr lang="en-US"/>
        </a:p>
      </dgm:t>
    </dgm:pt>
    <dgm:pt modelId="{CF12820A-A67E-3C4E-8F57-E8AD2FAF74DE}" type="sibTrans" cxnId="{8A5E53D2-950E-AD4F-ABDE-5C80D0D537D9}">
      <dgm:prSet/>
      <dgm:spPr/>
      <dgm:t>
        <a:bodyPr/>
        <a:lstStyle/>
        <a:p>
          <a:endParaRPr lang="en-US"/>
        </a:p>
      </dgm:t>
    </dgm:pt>
    <dgm:pt modelId="{C818E9A6-3611-5A4A-A164-0A83CF5F3BB6}">
      <dgm:prSet phldrT="[Text]"/>
      <dgm:spPr/>
      <dgm:t>
        <a:bodyPr/>
        <a:lstStyle/>
        <a:p>
          <a:r>
            <a:rPr lang="et-EE" dirty="0" smtClean="0">
              <a:latin typeface="Arial"/>
              <a:cs typeface="Arial"/>
            </a:rPr>
            <a:t>Spread of information</a:t>
          </a:r>
          <a:endParaRPr lang="en-US" dirty="0">
            <a:latin typeface="Arial"/>
            <a:cs typeface="Arial"/>
          </a:endParaRPr>
        </a:p>
      </dgm:t>
    </dgm:pt>
    <dgm:pt modelId="{81784E75-E296-214D-B51F-1D1F6B41F20F}" type="parTrans" cxnId="{A8CEE05B-C187-9D4A-AFF2-7F61E8977626}">
      <dgm:prSet/>
      <dgm:spPr/>
      <dgm:t>
        <a:bodyPr/>
        <a:lstStyle/>
        <a:p>
          <a:endParaRPr lang="en-US"/>
        </a:p>
      </dgm:t>
    </dgm:pt>
    <dgm:pt modelId="{E764E612-91A3-DA4B-953D-EC30FB680342}" type="sibTrans" cxnId="{A8CEE05B-C187-9D4A-AFF2-7F61E8977626}">
      <dgm:prSet/>
      <dgm:spPr/>
      <dgm:t>
        <a:bodyPr/>
        <a:lstStyle/>
        <a:p>
          <a:endParaRPr lang="en-US"/>
        </a:p>
      </dgm:t>
    </dgm:pt>
    <dgm:pt modelId="{CEBEE907-47C9-604E-9DB4-DE0FDDE67997}" type="pres">
      <dgm:prSet presAssocID="{517F12EA-9485-C943-B48D-193BFD388F73}" presName="Name0" presStyleCnt="0">
        <dgm:presLayoutVars>
          <dgm:dir/>
          <dgm:animLvl val="lvl"/>
          <dgm:resizeHandles val="exact"/>
        </dgm:presLayoutVars>
      </dgm:prSet>
      <dgm:spPr/>
    </dgm:pt>
    <dgm:pt modelId="{9616CFEB-FE65-B540-909D-AD3A7BBF0FBB}" type="pres">
      <dgm:prSet presAssocID="{D4BCC909-3489-144B-BE3B-96C2BDDEFBE9}" presName="Name8" presStyleCnt="0"/>
      <dgm:spPr/>
    </dgm:pt>
    <dgm:pt modelId="{7B8C12F7-DAF4-F946-8664-AAA7A647AA5F}" type="pres">
      <dgm:prSet presAssocID="{D4BCC909-3489-144B-BE3B-96C2BDDEFBE9}" presName="level" presStyleLbl="node1" presStyleIdx="0" presStyleCnt="3">
        <dgm:presLayoutVars>
          <dgm:chMax val="1"/>
          <dgm:bulletEnabled val="1"/>
        </dgm:presLayoutVars>
      </dgm:prSet>
      <dgm:spPr/>
      <dgm:t>
        <a:bodyPr/>
        <a:lstStyle/>
        <a:p>
          <a:endParaRPr lang="en-US"/>
        </a:p>
      </dgm:t>
    </dgm:pt>
    <dgm:pt modelId="{C4B7405C-13BD-694C-80A6-44E5006BD41A}" type="pres">
      <dgm:prSet presAssocID="{D4BCC909-3489-144B-BE3B-96C2BDDEFBE9}" presName="levelTx" presStyleLbl="revTx" presStyleIdx="0" presStyleCnt="0">
        <dgm:presLayoutVars>
          <dgm:chMax val="1"/>
          <dgm:bulletEnabled val="1"/>
        </dgm:presLayoutVars>
      </dgm:prSet>
      <dgm:spPr/>
      <dgm:t>
        <a:bodyPr/>
        <a:lstStyle/>
        <a:p>
          <a:endParaRPr lang="en-US"/>
        </a:p>
      </dgm:t>
    </dgm:pt>
    <dgm:pt modelId="{709CDBD2-04C1-A44D-9CB8-3CBD8F5AE794}" type="pres">
      <dgm:prSet presAssocID="{81A26321-0B55-384C-8C17-917890255C3F}" presName="Name8" presStyleCnt="0"/>
      <dgm:spPr/>
    </dgm:pt>
    <dgm:pt modelId="{947424C2-CAC7-D046-9751-C71F244EC440}" type="pres">
      <dgm:prSet presAssocID="{81A26321-0B55-384C-8C17-917890255C3F}" presName="level" presStyleLbl="node1" presStyleIdx="1" presStyleCnt="3">
        <dgm:presLayoutVars>
          <dgm:chMax val="1"/>
          <dgm:bulletEnabled val="1"/>
        </dgm:presLayoutVars>
      </dgm:prSet>
      <dgm:spPr/>
      <dgm:t>
        <a:bodyPr/>
        <a:lstStyle/>
        <a:p>
          <a:endParaRPr lang="en-US"/>
        </a:p>
      </dgm:t>
    </dgm:pt>
    <dgm:pt modelId="{8D5EC29A-777C-4443-B400-21FE24C1D250}" type="pres">
      <dgm:prSet presAssocID="{81A26321-0B55-384C-8C17-917890255C3F}" presName="levelTx" presStyleLbl="revTx" presStyleIdx="0" presStyleCnt="0">
        <dgm:presLayoutVars>
          <dgm:chMax val="1"/>
          <dgm:bulletEnabled val="1"/>
        </dgm:presLayoutVars>
      </dgm:prSet>
      <dgm:spPr/>
      <dgm:t>
        <a:bodyPr/>
        <a:lstStyle/>
        <a:p>
          <a:endParaRPr lang="en-US"/>
        </a:p>
      </dgm:t>
    </dgm:pt>
    <dgm:pt modelId="{40E80005-F031-6140-B620-5C1D98FAB92C}" type="pres">
      <dgm:prSet presAssocID="{C818E9A6-3611-5A4A-A164-0A83CF5F3BB6}" presName="Name8" presStyleCnt="0"/>
      <dgm:spPr/>
    </dgm:pt>
    <dgm:pt modelId="{CBDB20F8-23AC-6F44-B51C-1BECB432636D}" type="pres">
      <dgm:prSet presAssocID="{C818E9A6-3611-5A4A-A164-0A83CF5F3BB6}" presName="level" presStyleLbl="node1" presStyleIdx="2" presStyleCnt="3">
        <dgm:presLayoutVars>
          <dgm:chMax val="1"/>
          <dgm:bulletEnabled val="1"/>
        </dgm:presLayoutVars>
      </dgm:prSet>
      <dgm:spPr/>
      <dgm:t>
        <a:bodyPr/>
        <a:lstStyle/>
        <a:p>
          <a:endParaRPr lang="en-US"/>
        </a:p>
      </dgm:t>
    </dgm:pt>
    <dgm:pt modelId="{3218445D-7266-E24F-BFA2-FF7D6913E3D4}" type="pres">
      <dgm:prSet presAssocID="{C818E9A6-3611-5A4A-A164-0A83CF5F3BB6}" presName="levelTx" presStyleLbl="revTx" presStyleIdx="0" presStyleCnt="0">
        <dgm:presLayoutVars>
          <dgm:chMax val="1"/>
          <dgm:bulletEnabled val="1"/>
        </dgm:presLayoutVars>
      </dgm:prSet>
      <dgm:spPr/>
      <dgm:t>
        <a:bodyPr/>
        <a:lstStyle/>
        <a:p>
          <a:endParaRPr lang="en-US"/>
        </a:p>
      </dgm:t>
    </dgm:pt>
  </dgm:ptLst>
  <dgm:cxnLst>
    <dgm:cxn modelId="{A8CEE05B-C187-9D4A-AFF2-7F61E8977626}" srcId="{517F12EA-9485-C943-B48D-193BFD388F73}" destId="{C818E9A6-3611-5A4A-A164-0A83CF5F3BB6}" srcOrd="2" destOrd="0" parTransId="{81784E75-E296-214D-B51F-1D1F6B41F20F}" sibTransId="{E764E612-91A3-DA4B-953D-EC30FB680342}"/>
    <dgm:cxn modelId="{E080F011-66C5-F349-BAAB-EF202E9726D8}" type="presOf" srcId="{C818E9A6-3611-5A4A-A164-0A83CF5F3BB6}" destId="{3218445D-7266-E24F-BFA2-FF7D6913E3D4}" srcOrd="1" destOrd="0" presId="urn:microsoft.com/office/officeart/2005/8/layout/pyramid1"/>
    <dgm:cxn modelId="{F16A5A5C-7384-A44C-B51C-5C0FB1302845}" type="presOf" srcId="{D4BCC909-3489-144B-BE3B-96C2BDDEFBE9}" destId="{7B8C12F7-DAF4-F946-8664-AAA7A647AA5F}" srcOrd="0" destOrd="0" presId="urn:microsoft.com/office/officeart/2005/8/layout/pyramid1"/>
    <dgm:cxn modelId="{1859E970-A689-EB4F-98D2-E5CA56F2B874}" srcId="{517F12EA-9485-C943-B48D-193BFD388F73}" destId="{D4BCC909-3489-144B-BE3B-96C2BDDEFBE9}" srcOrd="0" destOrd="0" parTransId="{97B37CCE-F569-AB46-B25B-FF3500586C4B}" sibTransId="{7F1B23DB-9CE7-2B43-8702-C94DBAB12453}"/>
    <dgm:cxn modelId="{8AFAB9ED-C9D5-4742-9FD7-D982A81FDA84}" type="presOf" srcId="{C818E9A6-3611-5A4A-A164-0A83CF5F3BB6}" destId="{CBDB20F8-23AC-6F44-B51C-1BECB432636D}" srcOrd="0" destOrd="0" presId="urn:microsoft.com/office/officeart/2005/8/layout/pyramid1"/>
    <dgm:cxn modelId="{6CB0D360-1D3A-A240-96EA-6A5363BC3191}" type="presOf" srcId="{81A26321-0B55-384C-8C17-917890255C3F}" destId="{947424C2-CAC7-D046-9751-C71F244EC440}" srcOrd="0" destOrd="0" presId="urn:microsoft.com/office/officeart/2005/8/layout/pyramid1"/>
    <dgm:cxn modelId="{C1084EF9-FAAC-5340-8EC1-FAF6781F5FE1}" type="presOf" srcId="{81A26321-0B55-384C-8C17-917890255C3F}" destId="{8D5EC29A-777C-4443-B400-21FE24C1D250}" srcOrd="1" destOrd="0" presId="urn:microsoft.com/office/officeart/2005/8/layout/pyramid1"/>
    <dgm:cxn modelId="{8A5E53D2-950E-AD4F-ABDE-5C80D0D537D9}" srcId="{517F12EA-9485-C943-B48D-193BFD388F73}" destId="{81A26321-0B55-384C-8C17-917890255C3F}" srcOrd="1" destOrd="0" parTransId="{16FD2C1E-8A14-8F4E-AC3C-5F458133EF48}" sibTransId="{CF12820A-A67E-3C4E-8F57-E8AD2FAF74DE}"/>
    <dgm:cxn modelId="{AEA0D3AA-2B25-C14C-BCDB-4AD33D2815AB}" type="presOf" srcId="{517F12EA-9485-C943-B48D-193BFD388F73}" destId="{CEBEE907-47C9-604E-9DB4-DE0FDDE67997}" srcOrd="0" destOrd="0" presId="urn:microsoft.com/office/officeart/2005/8/layout/pyramid1"/>
    <dgm:cxn modelId="{3673A291-F317-4D4F-8945-BB3687127384}" type="presOf" srcId="{D4BCC909-3489-144B-BE3B-96C2BDDEFBE9}" destId="{C4B7405C-13BD-694C-80A6-44E5006BD41A}" srcOrd="1" destOrd="0" presId="urn:microsoft.com/office/officeart/2005/8/layout/pyramid1"/>
    <dgm:cxn modelId="{E6C9F9CB-4BF1-1E4A-8C6F-9EDEED6D3A13}" type="presParOf" srcId="{CEBEE907-47C9-604E-9DB4-DE0FDDE67997}" destId="{9616CFEB-FE65-B540-909D-AD3A7BBF0FBB}" srcOrd="0" destOrd="0" presId="urn:microsoft.com/office/officeart/2005/8/layout/pyramid1"/>
    <dgm:cxn modelId="{2FEE47D8-CE85-E947-8F36-39BB14180FCF}" type="presParOf" srcId="{9616CFEB-FE65-B540-909D-AD3A7BBF0FBB}" destId="{7B8C12F7-DAF4-F946-8664-AAA7A647AA5F}" srcOrd="0" destOrd="0" presId="urn:microsoft.com/office/officeart/2005/8/layout/pyramid1"/>
    <dgm:cxn modelId="{C7180D10-D6EB-6048-B9B1-20760B9A1018}" type="presParOf" srcId="{9616CFEB-FE65-B540-909D-AD3A7BBF0FBB}" destId="{C4B7405C-13BD-694C-80A6-44E5006BD41A}" srcOrd="1" destOrd="0" presId="urn:microsoft.com/office/officeart/2005/8/layout/pyramid1"/>
    <dgm:cxn modelId="{F67AF913-2BE1-7942-B200-8F1D18A68077}" type="presParOf" srcId="{CEBEE907-47C9-604E-9DB4-DE0FDDE67997}" destId="{709CDBD2-04C1-A44D-9CB8-3CBD8F5AE794}" srcOrd="1" destOrd="0" presId="urn:microsoft.com/office/officeart/2005/8/layout/pyramid1"/>
    <dgm:cxn modelId="{6D440B75-DFFB-304C-A51B-6B25FF6288A2}" type="presParOf" srcId="{709CDBD2-04C1-A44D-9CB8-3CBD8F5AE794}" destId="{947424C2-CAC7-D046-9751-C71F244EC440}" srcOrd="0" destOrd="0" presId="urn:microsoft.com/office/officeart/2005/8/layout/pyramid1"/>
    <dgm:cxn modelId="{E2E77BA0-A00E-4D47-9A39-AA364AB9E16E}" type="presParOf" srcId="{709CDBD2-04C1-A44D-9CB8-3CBD8F5AE794}" destId="{8D5EC29A-777C-4443-B400-21FE24C1D250}" srcOrd="1" destOrd="0" presId="urn:microsoft.com/office/officeart/2005/8/layout/pyramid1"/>
    <dgm:cxn modelId="{AA9AAA1F-D410-B44C-9043-5422340A08BD}" type="presParOf" srcId="{CEBEE907-47C9-604E-9DB4-DE0FDDE67997}" destId="{40E80005-F031-6140-B620-5C1D98FAB92C}" srcOrd="2" destOrd="0" presId="urn:microsoft.com/office/officeart/2005/8/layout/pyramid1"/>
    <dgm:cxn modelId="{B5B97BDE-9281-6744-BF69-986226C2801B}" type="presParOf" srcId="{40E80005-F031-6140-B620-5C1D98FAB92C}" destId="{CBDB20F8-23AC-6F44-B51C-1BECB432636D}" srcOrd="0" destOrd="0" presId="urn:microsoft.com/office/officeart/2005/8/layout/pyramid1"/>
    <dgm:cxn modelId="{C61AF171-1294-6049-9282-C19B2E393C51}" type="presParOf" srcId="{40E80005-F031-6140-B620-5C1D98FAB92C}" destId="{3218445D-7266-E24F-BFA2-FF7D6913E3D4}" srcOrd="1" destOrd="0" presId="urn:microsoft.com/office/officeart/2005/8/layout/pyramid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BF0CE7A-CE9A-BF46-AA67-AECAACB1511C}">
      <dsp:nvSpPr>
        <dsp:cNvPr id="0" name=""/>
        <dsp:cNvSpPr/>
      </dsp:nvSpPr>
      <dsp:spPr>
        <a:xfrm rot="16200000">
          <a:off x="124074" y="1252052"/>
          <a:ext cx="2777707" cy="2035579"/>
        </a:xfrm>
        <a:prstGeom prst="round2SameRect">
          <a:avLst>
            <a:gd name="adj1" fmla="val 16670"/>
            <a:gd name="adj2" fmla="val 0"/>
          </a:avLst>
        </a:prstGeom>
        <a:solidFill>
          <a:schemeClr val="accent4">
            <a:tint val="50000"/>
            <a:hueOff val="0"/>
            <a:satOff val="0"/>
            <a:lumOff val="0"/>
            <a:alphaOff val="0"/>
          </a:schemeClr>
        </a:solidFill>
        <a:ln>
          <a:noFill/>
        </a:ln>
        <a:effectLst>
          <a:outerShdw blurRad="65500" dist="38100" dir="5400000" rotWithShape="0">
            <a:srgbClr val="000000">
              <a:alpha val="40000"/>
            </a:srgbClr>
          </a:outerShdw>
        </a:effectLst>
      </dsp:spPr>
      <dsp:style>
        <a:lnRef idx="0">
          <a:scrgbClr r="0" g="0" b="0"/>
        </a:lnRef>
        <a:fillRef idx="1">
          <a:scrgbClr r="0" g="0" b="0"/>
        </a:fillRef>
        <a:effectRef idx="2">
          <a:scrgbClr r="0" g="0" b="0"/>
        </a:effectRef>
        <a:fontRef idx="minor"/>
      </dsp:style>
      <dsp:txBody>
        <a:bodyPr spcFirstLastPara="0" vert="horz" wrap="square" lIns="72390" tIns="120650" rIns="108585" bIns="120650" numCol="1" spcCol="1270" anchor="t" anchorCtr="0">
          <a:noAutofit/>
        </a:bodyPr>
        <a:lstStyle/>
        <a:p>
          <a:pPr lvl="0" algn="ctr" defTabSz="844550">
            <a:lnSpc>
              <a:spcPct val="90000"/>
            </a:lnSpc>
            <a:spcBef>
              <a:spcPct val="0"/>
            </a:spcBef>
            <a:spcAft>
              <a:spcPct val="35000"/>
            </a:spcAft>
          </a:pPr>
          <a:endParaRPr lang="en-US" sz="1900" kern="1200" dirty="0" smtClean="0"/>
        </a:p>
        <a:p>
          <a:pPr lvl="0" algn="ctr" defTabSz="844550">
            <a:lnSpc>
              <a:spcPct val="90000"/>
            </a:lnSpc>
            <a:spcBef>
              <a:spcPct val="0"/>
            </a:spcBef>
            <a:spcAft>
              <a:spcPct val="35000"/>
            </a:spcAft>
          </a:pPr>
          <a:endParaRPr lang="en-US" sz="1900" kern="1200" dirty="0" smtClean="0"/>
        </a:p>
        <a:p>
          <a:pPr lvl="0" algn="ctr" defTabSz="844550">
            <a:lnSpc>
              <a:spcPct val="90000"/>
            </a:lnSpc>
            <a:spcBef>
              <a:spcPct val="0"/>
            </a:spcBef>
            <a:spcAft>
              <a:spcPct val="35000"/>
            </a:spcAft>
          </a:pPr>
          <a:r>
            <a:rPr lang="en-US" sz="1800" b="1" kern="1200" dirty="0" smtClean="0"/>
            <a:t/>
          </a:r>
          <a:br>
            <a:rPr lang="en-US" sz="1800" b="1" kern="1200" dirty="0" smtClean="0"/>
          </a:br>
          <a:r>
            <a:rPr lang="en-US" sz="1800" b="1" kern="1200" dirty="0" smtClean="0"/>
            <a:t>Participation</a:t>
          </a:r>
          <a:endParaRPr lang="en-US" sz="1800" b="1" kern="1200" dirty="0"/>
        </a:p>
      </dsp:txBody>
      <dsp:txXfrm rot="16200000">
        <a:off x="124074" y="1252052"/>
        <a:ext cx="2777707" cy="2035579"/>
      </dsp:txXfrm>
    </dsp:sp>
    <dsp:sp modelId="{D3C10F1B-4327-2A4D-963B-D520724FDE40}">
      <dsp:nvSpPr>
        <dsp:cNvPr id="0" name=""/>
        <dsp:cNvSpPr/>
      </dsp:nvSpPr>
      <dsp:spPr>
        <a:xfrm rot="5400000">
          <a:off x="2021261" y="1265336"/>
          <a:ext cx="2808958" cy="1977705"/>
        </a:xfrm>
        <a:prstGeom prst="round2SameRect">
          <a:avLst>
            <a:gd name="adj1" fmla="val 16670"/>
            <a:gd name="adj2" fmla="val 0"/>
          </a:avLst>
        </a:prstGeom>
        <a:solidFill>
          <a:schemeClr val="accent4">
            <a:tint val="50000"/>
            <a:hueOff val="9185943"/>
            <a:satOff val="-5042"/>
            <a:lumOff val="13839"/>
            <a:alphaOff val="0"/>
          </a:schemeClr>
        </a:solidFill>
        <a:ln>
          <a:noFill/>
        </a:ln>
        <a:effectLst>
          <a:outerShdw blurRad="65500" dist="38100" dir="5400000" rotWithShape="0">
            <a:srgbClr val="000000">
              <a:alpha val="40000"/>
            </a:srgbClr>
          </a:outerShdw>
        </a:effectLst>
      </dsp:spPr>
      <dsp:style>
        <a:lnRef idx="0">
          <a:scrgbClr r="0" g="0" b="0"/>
        </a:lnRef>
        <a:fillRef idx="1">
          <a:scrgbClr r="0" g="0" b="0"/>
        </a:fillRef>
        <a:effectRef idx="2">
          <a:scrgbClr r="0" g="0" b="0"/>
        </a:effectRef>
        <a:fontRef idx="minor"/>
      </dsp:style>
      <dsp:txBody>
        <a:bodyPr spcFirstLastPara="0" vert="horz" wrap="square" lIns="102870" tIns="114300" rIns="68580" bIns="114300" numCol="1" spcCol="1270" anchor="t" anchorCtr="0">
          <a:noAutofit/>
        </a:bodyPr>
        <a:lstStyle/>
        <a:p>
          <a:pPr lvl="0" algn="l" defTabSz="800100">
            <a:lnSpc>
              <a:spcPct val="90000"/>
            </a:lnSpc>
            <a:spcBef>
              <a:spcPct val="0"/>
            </a:spcBef>
            <a:spcAft>
              <a:spcPct val="35000"/>
            </a:spcAft>
          </a:pPr>
          <a:endParaRPr lang="en-US" sz="1800" kern="1200" dirty="0" smtClean="0"/>
        </a:p>
        <a:p>
          <a:pPr lvl="0" algn="l" defTabSz="800100">
            <a:lnSpc>
              <a:spcPct val="90000"/>
            </a:lnSpc>
            <a:spcBef>
              <a:spcPct val="0"/>
            </a:spcBef>
            <a:spcAft>
              <a:spcPct val="35000"/>
            </a:spcAft>
          </a:pPr>
          <a:endParaRPr lang="en-US" sz="1800" kern="1200" dirty="0" smtClean="0"/>
        </a:p>
        <a:p>
          <a:pPr lvl="0" algn="l" defTabSz="800100">
            <a:lnSpc>
              <a:spcPct val="90000"/>
            </a:lnSpc>
            <a:spcBef>
              <a:spcPct val="0"/>
            </a:spcBef>
            <a:spcAft>
              <a:spcPct val="35000"/>
            </a:spcAft>
          </a:pPr>
          <a:endParaRPr lang="en-US" sz="1800" kern="1200" dirty="0" smtClean="0"/>
        </a:p>
        <a:p>
          <a:pPr lvl="0" algn="l" defTabSz="800100">
            <a:lnSpc>
              <a:spcPct val="90000"/>
            </a:lnSpc>
            <a:spcBef>
              <a:spcPct val="0"/>
            </a:spcBef>
            <a:spcAft>
              <a:spcPct val="35000"/>
            </a:spcAft>
          </a:pPr>
          <a:r>
            <a:rPr lang="en-US" sz="1800" b="1" kern="1200" dirty="0" smtClean="0"/>
            <a:t>Engagement</a:t>
          </a:r>
          <a:endParaRPr lang="en-US" sz="1800" b="1" kern="1200" dirty="0"/>
        </a:p>
      </dsp:txBody>
      <dsp:txXfrm rot="5400000">
        <a:off x="2021261" y="1265336"/>
        <a:ext cx="2808958" cy="1977705"/>
      </dsp:txXfrm>
    </dsp:sp>
    <dsp:sp modelId="{15F43563-EAFC-6743-BA58-E7DF6DC00877}">
      <dsp:nvSpPr>
        <dsp:cNvPr id="0" name=""/>
        <dsp:cNvSpPr/>
      </dsp:nvSpPr>
      <dsp:spPr>
        <a:xfrm>
          <a:off x="1569908" y="0"/>
          <a:ext cx="1788935" cy="1788849"/>
        </a:xfrm>
        <a:prstGeom prst="circularArrow">
          <a:avLst>
            <a:gd name="adj1" fmla="val 12500"/>
            <a:gd name="adj2" fmla="val 1142322"/>
            <a:gd name="adj3" fmla="val 20457678"/>
            <a:gd name="adj4" fmla="val 10800000"/>
            <a:gd name="adj5" fmla="val 12500"/>
          </a:avLst>
        </a:prstGeom>
        <a:gradFill rotWithShape="0">
          <a:gsLst>
            <a:gs pos="0">
              <a:schemeClr val="accent4">
                <a:hueOff val="0"/>
                <a:satOff val="0"/>
                <a:lumOff val="0"/>
                <a:alphaOff val="0"/>
                <a:shade val="45000"/>
                <a:satMod val="155000"/>
              </a:schemeClr>
            </a:gs>
            <a:gs pos="60000">
              <a:schemeClr val="accent4">
                <a:hueOff val="0"/>
                <a:satOff val="0"/>
                <a:lumOff val="0"/>
                <a:alphaOff val="0"/>
                <a:shade val="95000"/>
                <a:satMod val="150000"/>
              </a:schemeClr>
            </a:gs>
            <a:gs pos="100000">
              <a:schemeClr val="accent4">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8A7E4E25-4E51-7A43-B1D7-9626F126FF3D}">
      <dsp:nvSpPr>
        <dsp:cNvPr id="0" name=""/>
        <dsp:cNvSpPr/>
      </dsp:nvSpPr>
      <dsp:spPr>
        <a:xfrm rot="10800000">
          <a:off x="1569908" y="2566760"/>
          <a:ext cx="1788935" cy="1788849"/>
        </a:xfrm>
        <a:prstGeom prst="circularArrow">
          <a:avLst>
            <a:gd name="adj1" fmla="val 12500"/>
            <a:gd name="adj2" fmla="val 1142322"/>
            <a:gd name="adj3" fmla="val 20457678"/>
            <a:gd name="adj4" fmla="val 10800000"/>
            <a:gd name="adj5" fmla="val 12500"/>
          </a:avLst>
        </a:prstGeom>
        <a:gradFill rotWithShape="0">
          <a:gsLst>
            <a:gs pos="0">
              <a:schemeClr val="accent4">
                <a:hueOff val="9644967"/>
                <a:satOff val="-8667"/>
                <a:lumOff val="-1373"/>
                <a:alphaOff val="0"/>
                <a:shade val="45000"/>
                <a:satMod val="155000"/>
              </a:schemeClr>
            </a:gs>
            <a:gs pos="60000">
              <a:schemeClr val="accent4">
                <a:hueOff val="9644967"/>
                <a:satOff val="-8667"/>
                <a:lumOff val="-1373"/>
                <a:alphaOff val="0"/>
                <a:shade val="95000"/>
                <a:satMod val="150000"/>
              </a:schemeClr>
            </a:gs>
            <a:gs pos="100000">
              <a:schemeClr val="accent4">
                <a:hueOff val="9644967"/>
                <a:satOff val="-8667"/>
                <a:lumOff val="-1373"/>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75D48070-6A81-47D0-9810-1540B9FEFF61}" type="datetime1">
              <a:rPr lang="en-US" smtClean="0"/>
              <a:pPr/>
              <a:t>8/3/2022</a:t>
            </a:fld>
            <a:endParaRPr lang="en-US"/>
          </a:p>
        </p:txBody>
      </p:sp>
      <p:sp>
        <p:nvSpPr>
          <p:cNvPr id="8" name="Нижний колонтитул 7"/>
          <p:cNvSpPr>
            <a:spLocks noGrp="1"/>
          </p:cNvSpPr>
          <p:nvPr>
            <p:ph type="ftr" sz="quarter" idx="11"/>
          </p:nvPr>
        </p:nvSpPr>
        <p:spPr/>
        <p:txBody>
          <a:bodyPr/>
          <a:lstStyle>
            <a:extLst/>
          </a:lstStyle>
          <a:p>
            <a:endParaRPr lang="en-US" dirty="0"/>
          </a:p>
        </p:txBody>
      </p:sp>
      <p:sp>
        <p:nvSpPr>
          <p:cNvPr id="11" name="Номер слайда 10"/>
          <p:cNvSpPr>
            <a:spLocks noGrp="1"/>
          </p:cNvSpPr>
          <p:nvPr>
            <p:ph type="sldNum" sz="quarter" idx="12"/>
          </p:nvPr>
        </p:nvSpPr>
        <p:spPr/>
        <p:txBody>
          <a:bodyPr/>
          <a:lstStyle>
            <a:extLst/>
          </a:lstStyle>
          <a:p>
            <a:fld id="{BFEBEB0A-9E3D-4B14-9782-E2AE3DA60D96}" type="slidenum">
              <a:rPr lang="en-US" smtClean="0"/>
              <a:pPr/>
              <a:t>‹#›</a:t>
            </a:fld>
            <a:endParaRPr 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5D48070-6A81-47D0-9810-1540B9FEFF61}" type="datetime1">
              <a:rPr lang="en-US" smtClean="0"/>
              <a:pPr/>
              <a:t>8/3/2022</a:t>
            </a:fld>
            <a:endParaRPr lang="en-US"/>
          </a:p>
        </p:txBody>
      </p:sp>
      <p:sp>
        <p:nvSpPr>
          <p:cNvPr id="5" name="Нижний колонтитул 4"/>
          <p:cNvSpPr>
            <a:spLocks noGrp="1"/>
          </p:cNvSpPr>
          <p:nvPr>
            <p:ph type="ftr" sz="quarter" idx="11"/>
          </p:nvPr>
        </p:nvSpPr>
        <p:spPr/>
        <p:txBody>
          <a:bodyPr/>
          <a:lstStyle>
            <a:extLst/>
          </a:lstStyle>
          <a:p>
            <a:endParaRPr lang="en-US" dirty="0"/>
          </a:p>
        </p:txBody>
      </p:sp>
      <p:sp>
        <p:nvSpPr>
          <p:cNvPr id="6" name="Номер слайда 5"/>
          <p:cNvSpPr>
            <a:spLocks noGrp="1"/>
          </p:cNvSpPr>
          <p:nvPr>
            <p:ph type="sldNum" sz="quarter" idx="12"/>
          </p:nvPr>
        </p:nvSpPr>
        <p:spPr/>
        <p:txBody>
          <a:bodyPr/>
          <a:lstStyle>
            <a:extLst/>
          </a:lstStyle>
          <a:p>
            <a:fld id="{BFEBEB0A-9E3D-4B14-9782-E2AE3DA60D96}" type="slidenum">
              <a:rPr lang="en-US" smtClean="0"/>
              <a:pPr/>
              <a:t>‹#›</a:t>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5D48070-6A81-47D0-9810-1540B9FEFF61}" type="datetime1">
              <a:rPr lang="en-US" smtClean="0"/>
              <a:pPr/>
              <a:t>8/3/2022</a:t>
            </a:fld>
            <a:endParaRPr lang="en-US"/>
          </a:p>
        </p:txBody>
      </p:sp>
      <p:sp>
        <p:nvSpPr>
          <p:cNvPr id="5" name="Нижний колонтитул 4"/>
          <p:cNvSpPr>
            <a:spLocks noGrp="1"/>
          </p:cNvSpPr>
          <p:nvPr>
            <p:ph type="ftr" sz="quarter" idx="11"/>
          </p:nvPr>
        </p:nvSpPr>
        <p:spPr/>
        <p:txBody>
          <a:bodyPr/>
          <a:lstStyle>
            <a:extLst/>
          </a:lstStyle>
          <a:p>
            <a:endParaRPr lang="en-US" dirty="0"/>
          </a:p>
        </p:txBody>
      </p:sp>
      <p:sp>
        <p:nvSpPr>
          <p:cNvPr id="6" name="Номер слайда 5"/>
          <p:cNvSpPr>
            <a:spLocks noGrp="1"/>
          </p:cNvSpPr>
          <p:nvPr>
            <p:ph type="sldNum" sz="quarter" idx="12"/>
          </p:nvPr>
        </p:nvSpPr>
        <p:spPr/>
        <p:txBody>
          <a:bodyPr/>
          <a:lstStyle>
            <a:extLst/>
          </a:lstStyle>
          <a:p>
            <a:fld id="{BFEBEB0A-9E3D-4B14-9782-E2AE3DA60D96}" type="slidenum">
              <a:rPr lang="en-US" smtClean="0"/>
              <a:pPr/>
              <a:t>‹#›</a:t>
            </a:fld>
            <a:endParaRPr lang="en-US" dirty="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5D48070-6A81-47D0-9810-1540B9FEFF61}" type="datetime1">
              <a:rPr lang="en-US" smtClean="0"/>
              <a:pPr/>
              <a:t>8/3/2022</a:t>
            </a:fld>
            <a:endParaRPr lang="en-US"/>
          </a:p>
        </p:txBody>
      </p:sp>
      <p:sp>
        <p:nvSpPr>
          <p:cNvPr id="5" name="Нижний колонтитул 4"/>
          <p:cNvSpPr>
            <a:spLocks noGrp="1"/>
          </p:cNvSpPr>
          <p:nvPr>
            <p:ph type="ftr" sz="quarter" idx="11"/>
          </p:nvPr>
        </p:nvSpPr>
        <p:spPr/>
        <p:txBody>
          <a:bodyPr/>
          <a:lstStyle>
            <a:extLst/>
          </a:lstStyle>
          <a:p>
            <a:endParaRPr lang="en-US" dirty="0"/>
          </a:p>
        </p:txBody>
      </p:sp>
      <p:sp>
        <p:nvSpPr>
          <p:cNvPr id="6" name="Номер слайда 5"/>
          <p:cNvSpPr>
            <a:spLocks noGrp="1"/>
          </p:cNvSpPr>
          <p:nvPr>
            <p:ph type="sldNum" sz="quarter" idx="12"/>
          </p:nvPr>
        </p:nvSpPr>
        <p:spPr/>
        <p:txBody>
          <a:bodyPr/>
          <a:lstStyle>
            <a:extLst/>
          </a:lstStyle>
          <a:p>
            <a:fld id="{BFEBEB0A-9E3D-4B14-9782-E2AE3DA60D96}" type="slidenum">
              <a:rPr lang="en-US" smtClean="0"/>
              <a:pPr/>
              <a:t>‹#›</a:t>
            </a:fld>
            <a:endParaRPr lang="en-US"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75D48070-6A81-47D0-9810-1540B9FEFF61}" type="datetime1">
              <a:rPr lang="en-US" smtClean="0"/>
              <a:pPr/>
              <a:t>8/3/2022</a:t>
            </a:fld>
            <a:endParaRPr lang="en-US"/>
          </a:p>
        </p:txBody>
      </p:sp>
      <p:sp>
        <p:nvSpPr>
          <p:cNvPr id="5" name="Нижний колонтитул 4"/>
          <p:cNvSpPr>
            <a:spLocks noGrp="1"/>
          </p:cNvSpPr>
          <p:nvPr>
            <p:ph type="ftr" sz="quarter" idx="11"/>
          </p:nvPr>
        </p:nvSpPr>
        <p:spPr/>
        <p:txBody>
          <a:bodyPr/>
          <a:lstStyle>
            <a:extLst/>
          </a:lstStyle>
          <a:p>
            <a:endParaRPr lang="en-US" dirty="0"/>
          </a:p>
        </p:txBody>
      </p:sp>
      <p:sp>
        <p:nvSpPr>
          <p:cNvPr id="6" name="Номер слайда 5"/>
          <p:cNvSpPr>
            <a:spLocks noGrp="1"/>
          </p:cNvSpPr>
          <p:nvPr>
            <p:ph type="sldNum" sz="quarter" idx="12"/>
          </p:nvPr>
        </p:nvSpPr>
        <p:spPr/>
        <p:txBody>
          <a:bodyPr/>
          <a:lstStyle>
            <a:extLst/>
          </a:lstStyle>
          <a:p>
            <a:fld id="{BFEBEB0A-9E3D-4B14-9782-E2AE3DA60D96}" type="slidenum">
              <a:rPr lang="en-US" smtClean="0"/>
              <a:pPr/>
              <a:t>‹#›</a:t>
            </a:fld>
            <a:endParaRPr lang="en-US" dirty="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5D48070-6A81-47D0-9810-1540B9FEFF61}" type="datetime1">
              <a:rPr lang="en-US" smtClean="0"/>
              <a:pPr/>
              <a:t>8/3/2022</a:t>
            </a:fld>
            <a:endParaRPr lang="en-US"/>
          </a:p>
        </p:txBody>
      </p:sp>
      <p:sp>
        <p:nvSpPr>
          <p:cNvPr id="6" name="Нижний колонтитул 5"/>
          <p:cNvSpPr>
            <a:spLocks noGrp="1"/>
          </p:cNvSpPr>
          <p:nvPr>
            <p:ph type="ftr" sz="quarter" idx="11"/>
          </p:nvPr>
        </p:nvSpPr>
        <p:spPr/>
        <p:txBody>
          <a:bodyPr/>
          <a:lstStyle>
            <a:extLst/>
          </a:lstStyle>
          <a:p>
            <a:endParaRPr lang="en-US" dirty="0"/>
          </a:p>
        </p:txBody>
      </p:sp>
      <p:sp>
        <p:nvSpPr>
          <p:cNvPr id="7" name="Номер слайда 6"/>
          <p:cNvSpPr>
            <a:spLocks noGrp="1"/>
          </p:cNvSpPr>
          <p:nvPr>
            <p:ph type="sldNum" sz="quarter" idx="12"/>
          </p:nvPr>
        </p:nvSpPr>
        <p:spPr/>
        <p:txBody>
          <a:bodyPr/>
          <a:lstStyle>
            <a:extLst/>
          </a:lstStyle>
          <a:p>
            <a:fld id="{BFEBEB0A-9E3D-4B14-9782-E2AE3DA60D96}" type="slidenum">
              <a:rPr lang="en-US" smtClean="0"/>
              <a:pPr/>
              <a:t>‹#›</a:t>
            </a:fld>
            <a:endParaRPr lang="en-US"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75D48070-6A81-47D0-9810-1540B9FEFF61}" type="datetime1">
              <a:rPr lang="en-US" smtClean="0"/>
              <a:pPr/>
              <a:t>8/3/2022</a:t>
            </a:fld>
            <a:endParaRPr lang="en-US"/>
          </a:p>
        </p:txBody>
      </p:sp>
      <p:sp>
        <p:nvSpPr>
          <p:cNvPr id="8" name="Нижний колонтитул 7"/>
          <p:cNvSpPr>
            <a:spLocks noGrp="1"/>
          </p:cNvSpPr>
          <p:nvPr>
            <p:ph type="ftr" sz="quarter" idx="11"/>
          </p:nvPr>
        </p:nvSpPr>
        <p:spPr/>
        <p:txBody>
          <a:bodyPr/>
          <a:lstStyle>
            <a:extLst/>
          </a:lstStyle>
          <a:p>
            <a:endParaRPr lang="en-US" dirty="0"/>
          </a:p>
        </p:txBody>
      </p:sp>
      <p:sp>
        <p:nvSpPr>
          <p:cNvPr id="9" name="Номер слайда 8"/>
          <p:cNvSpPr>
            <a:spLocks noGrp="1"/>
          </p:cNvSpPr>
          <p:nvPr>
            <p:ph type="sldNum" sz="quarter" idx="12"/>
          </p:nvPr>
        </p:nvSpPr>
        <p:spPr/>
        <p:txBody>
          <a:bodyPr/>
          <a:lstStyle>
            <a:extLst/>
          </a:lstStyle>
          <a:p>
            <a:fld id="{BFEBEB0A-9E3D-4B14-9782-E2AE3DA60D96}" type="slidenum">
              <a:rPr lang="en-US" smtClean="0"/>
              <a:pPr/>
              <a:t>‹#›</a:t>
            </a:fld>
            <a:endParaRPr lang="en-US"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75D48070-6A81-47D0-9810-1540B9FEFF61}" type="datetime1">
              <a:rPr lang="en-US" smtClean="0"/>
              <a:pPr/>
              <a:t>8/3/2022</a:t>
            </a:fld>
            <a:endParaRPr lang="en-US"/>
          </a:p>
        </p:txBody>
      </p:sp>
      <p:sp>
        <p:nvSpPr>
          <p:cNvPr id="4" name="Нижний колонтитул 3"/>
          <p:cNvSpPr>
            <a:spLocks noGrp="1"/>
          </p:cNvSpPr>
          <p:nvPr>
            <p:ph type="ftr" sz="quarter" idx="11"/>
          </p:nvPr>
        </p:nvSpPr>
        <p:spPr/>
        <p:txBody>
          <a:bodyPr/>
          <a:lstStyle>
            <a:extLst/>
          </a:lstStyle>
          <a:p>
            <a:endParaRPr lang="en-US" dirty="0"/>
          </a:p>
        </p:txBody>
      </p:sp>
      <p:sp>
        <p:nvSpPr>
          <p:cNvPr id="5" name="Номер слайда 4"/>
          <p:cNvSpPr>
            <a:spLocks noGrp="1"/>
          </p:cNvSpPr>
          <p:nvPr>
            <p:ph type="sldNum" sz="quarter" idx="12"/>
          </p:nvPr>
        </p:nvSpPr>
        <p:spPr/>
        <p:txBody>
          <a:bodyPr/>
          <a:lstStyle>
            <a:extLst/>
          </a:lstStyle>
          <a:p>
            <a:fld id="{BFEBEB0A-9E3D-4B14-9782-E2AE3DA60D96}" type="slidenum">
              <a:rPr lang="en-US" smtClean="0"/>
              <a:pPr/>
              <a:t>‹#›</a:t>
            </a:fld>
            <a:endParaRPr lang="en-US"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75D48070-6A81-47D0-9810-1540B9FEFF61}" type="datetime1">
              <a:rPr lang="en-US" smtClean="0"/>
              <a:pPr/>
              <a:t>8/3/2022</a:t>
            </a:fld>
            <a:endParaRPr lang="en-US"/>
          </a:p>
        </p:txBody>
      </p:sp>
      <p:sp>
        <p:nvSpPr>
          <p:cNvPr id="3" name="Нижний колонтитул 2"/>
          <p:cNvSpPr>
            <a:spLocks noGrp="1"/>
          </p:cNvSpPr>
          <p:nvPr>
            <p:ph type="ftr" sz="quarter" idx="11"/>
          </p:nvPr>
        </p:nvSpPr>
        <p:spPr/>
        <p:txBody>
          <a:bodyPr/>
          <a:lstStyle>
            <a:extLst/>
          </a:lstStyle>
          <a:p>
            <a:endParaRPr lang="en-US" dirty="0"/>
          </a:p>
        </p:txBody>
      </p:sp>
      <p:sp>
        <p:nvSpPr>
          <p:cNvPr id="4" name="Номер слайда 3"/>
          <p:cNvSpPr>
            <a:spLocks noGrp="1"/>
          </p:cNvSpPr>
          <p:nvPr>
            <p:ph type="sldNum" sz="quarter" idx="12"/>
          </p:nvPr>
        </p:nvSpPr>
        <p:spPr/>
        <p:txBody>
          <a:bodyPr/>
          <a:lstStyle>
            <a:extLst/>
          </a:lstStyle>
          <a:p>
            <a:fld id="{BFEBEB0A-9E3D-4B14-9782-E2AE3DA60D96}" type="slidenum">
              <a:rPr lang="en-US" smtClean="0"/>
              <a:pPr/>
              <a:t>‹#›</a:t>
            </a:fld>
            <a:endParaRPr lang="en-US" dirty="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5D48070-6A81-47D0-9810-1540B9FEFF61}" type="datetime1">
              <a:rPr lang="en-US" smtClean="0"/>
              <a:pPr/>
              <a:t>8/3/2022</a:t>
            </a:fld>
            <a:endParaRPr lang="en-US"/>
          </a:p>
        </p:txBody>
      </p:sp>
      <p:sp>
        <p:nvSpPr>
          <p:cNvPr id="6" name="Нижний колонтитул 5"/>
          <p:cNvSpPr>
            <a:spLocks noGrp="1"/>
          </p:cNvSpPr>
          <p:nvPr>
            <p:ph type="ftr" sz="quarter" idx="11"/>
          </p:nvPr>
        </p:nvSpPr>
        <p:spPr/>
        <p:txBody>
          <a:bodyPr/>
          <a:lstStyle>
            <a:extLst/>
          </a:lstStyle>
          <a:p>
            <a:endParaRPr lang="en-US" dirty="0"/>
          </a:p>
        </p:txBody>
      </p:sp>
      <p:sp>
        <p:nvSpPr>
          <p:cNvPr id="7" name="Номер слайда 6"/>
          <p:cNvSpPr>
            <a:spLocks noGrp="1"/>
          </p:cNvSpPr>
          <p:nvPr>
            <p:ph type="sldNum" sz="quarter" idx="12"/>
          </p:nvPr>
        </p:nvSpPr>
        <p:spPr/>
        <p:txBody>
          <a:bodyPr/>
          <a:lstStyle>
            <a:extLst/>
          </a:lstStyle>
          <a:p>
            <a:fld id="{BFEBEB0A-9E3D-4B14-9782-E2AE3DA60D96}" type="slidenum">
              <a:rPr lang="en-US" smtClean="0"/>
              <a:pPr/>
              <a:t>‹#›</a:t>
            </a:fld>
            <a:endParaRPr lang="en-US"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5D48070-6A81-47D0-9810-1540B9FEFF61}" type="datetime1">
              <a:rPr lang="en-US" smtClean="0"/>
              <a:pPr/>
              <a:t>8/3/2022</a:t>
            </a:fld>
            <a:endParaRPr lang="en-US"/>
          </a:p>
        </p:txBody>
      </p:sp>
      <p:sp>
        <p:nvSpPr>
          <p:cNvPr id="6" name="Нижний колонтитул 5"/>
          <p:cNvSpPr>
            <a:spLocks noGrp="1"/>
          </p:cNvSpPr>
          <p:nvPr>
            <p:ph type="ftr" sz="quarter" idx="11"/>
          </p:nvPr>
        </p:nvSpPr>
        <p:spPr/>
        <p:txBody>
          <a:bodyPr/>
          <a:lstStyle>
            <a:extLst/>
          </a:lstStyle>
          <a:p>
            <a:endParaRPr lang="en-US" dirty="0"/>
          </a:p>
        </p:txBody>
      </p:sp>
      <p:sp>
        <p:nvSpPr>
          <p:cNvPr id="7" name="Номер слайда 6"/>
          <p:cNvSpPr>
            <a:spLocks noGrp="1"/>
          </p:cNvSpPr>
          <p:nvPr>
            <p:ph type="sldNum" sz="quarter" idx="12"/>
          </p:nvPr>
        </p:nvSpPr>
        <p:spPr/>
        <p:txBody>
          <a:bodyPr/>
          <a:lstStyle>
            <a:extLst/>
          </a:lstStyle>
          <a:p>
            <a:fld id="{BFEBEB0A-9E3D-4B14-9782-E2AE3DA60D96}" type="slidenum">
              <a:rPr lang="en-US" smtClean="0"/>
              <a:pPr/>
              <a:t>‹#›</a:t>
            </a:fld>
            <a:endParaRPr lang="en-US" dirty="0"/>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5D48070-6A81-47D0-9810-1540B9FEFF61}" type="datetime1">
              <a:rPr lang="en-US" smtClean="0"/>
              <a:pPr/>
              <a:t>8/3/2022</a:t>
            </a:fld>
            <a:endParaRPr lang="en-US"/>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dirty="0"/>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FEBEB0A-9E3D-4B14-9782-E2AE3DA60D9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ngo.e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213279"/>
            <a:ext cx="7543800" cy="1524000"/>
          </a:xfrm>
        </p:spPr>
        <p:txBody>
          <a:bodyPr/>
          <a:lstStyle/>
          <a:p>
            <a:r>
              <a:rPr lang="en-US" sz="3600" dirty="0" smtClean="0"/>
              <a:t>NGOs in policy making </a:t>
            </a:r>
            <a:endParaRPr lang="en-US" sz="3600" dirty="0"/>
          </a:p>
        </p:txBody>
      </p:sp>
      <p:sp>
        <p:nvSpPr>
          <p:cNvPr id="3" name="Subtitle 2"/>
          <p:cNvSpPr>
            <a:spLocks noGrp="1"/>
          </p:cNvSpPr>
          <p:nvPr>
            <p:ph type="subTitle" idx="1"/>
          </p:nvPr>
        </p:nvSpPr>
        <p:spPr>
          <a:xfrm>
            <a:off x="762000" y="5065940"/>
            <a:ext cx="6858000" cy="649059"/>
          </a:xfrm>
        </p:spPr>
        <p:txBody>
          <a:bodyPr>
            <a:normAutofit lnSpcReduction="10000"/>
          </a:bodyPr>
          <a:lstStyle/>
          <a:p>
            <a:r>
              <a:rPr lang="et-EE" dirty="0" smtClean="0"/>
              <a:t>Tatjana Raudsepp</a:t>
            </a:r>
            <a:endParaRPr lang="en-US" dirty="0" smtClean="0"/>
          </a:p>
          <a:p>
            <a:r>
              <a:rPr lang="en-US" dirty="0" smtClean="0"/>
              <a:t>Peace Child Estonia</a:t>
            </a:r>
            <a:endParaRPr lang="en-US" dirty="0"/>
          </a:p>
        </p:txBody>
      </p:sp>
    </p:spTree>
    <p:extLst>
      <p:ext uri="{BB962C8B-B14F-4D97-AF65-F5344CB8AC3E}">
        <p14:creationId xmlns:p14="http://schemas.microsoft.com/office/powerpoint/2010/main" xmlns="" val="2538358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162549"/>
            <a:ext cx="8183880" cy="805815"/>
          </a:xfrm>
        </p:spPr>
        <p:txBody>
          <a:bodyPr/>
          <a:lstStyle/>
          <a:p>
            <a:r>
              <a:rPr lang="en-US" dirty="0" smtClean="0"/>
              <a:t>Petitions</a:t>
            </a:r>
            <a:endParaRPr lang="en-US" dirty="0"/>
          </a:p>
        </p:txBody>
      </p:sp>
      <p:pic>
        <p:nvPicPr>
          <p:cNvPr id="4" name="Content Placeholder 3" descr="Screenshot 2014-10-10 00.08.45.png"/>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953880" y="530225"/>
            <a:ext cx="7282277" cy="4187825"/>
          </a:xfrm>
        </p:spPr>
      </p:pic>
    </p:spTree>
    <p:extLst>
      <p:ext uri="{BB962C8B-B14F-4D97-AF65-F5344CB8AC3E}">
        <p14:creationId xmlns:p14="http://schemas.microsoft.com/office/powerpoint/2010/main" xmlns="" val="2692108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endParaRPr lang="en-US" sz="4000" b="1" dirty="0" smtClean="0"/>
          </a:p>
          <a:p>
            <a:pPr marL="0" indent="0" algn="ctr">
              <a:buNone/>
            </a:pPr>
            <a:endParaRPr lang="en-US" sz="4000" b="1" dirty="0" smtClean="0"/>
          </a:p>
          <a:p>
            <a:pPr marL="0" indent="0" algn="ctr">
              <a:buNone/>
            </a:pPr>
            <a:r>
              <a:rPr lang="en-US" sz="4000" b="1" dirty="0" smtClean="0"/>
              <a:t>WHY COOPERATION IN YOUR FIELD FAILS?</a:t>
            </a:r>
            <a:endParaRPr lang="en-US" sz="4000" b="1" dirty="0"/>
          </a:p>
        </p:txBody>
      </p:sp>
    </p:spTree>
    <p:extLst>
      <p:ext uri="{BB962C8B-B14F-4D97-AF65-F5344CB8AC3E}">
        <p14:creationId xmlns:p14="http://schemas.microsoft.com/office/powerpoint/2010/main" xmlns="" val="586196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1206287509"/>
              </p:ext>
            </p:extLst>
          </p:nvPr>
        </p:nvGraphicFramePr>
        <p:xfrm>
          <a:off x="712278" y="1148738"/>
          <a:ext cx="6781800" cy="4648908"/>
        </p:xfrm>
        <a:graphic>
          <a:graphicData uri="http://schemas.openxmlformats.org/drawingml/2006/table">
            <a:tbl>
              <a:tblPr firstRow="1" bandRow="1">
                <a:tableStyleId>{10A1B5D5-9B99-4C35-A422-299274C87663}</a:tableStyleId>
              </a:tblPr>
              <a:tblGrid>
                <a:gridCol w="3390900"/>
                <a:gridCol w="3390900"/>
              </a:tblGrid>
              <a:tr h="349419">
                <a:tc>
                  <a:txBody>
                    <a:bodyPr/>
                    <a:lstStyle/>
                    <a:p>
                      <a:r>
                        <a:rPr lang="en-US" dirty="0" smtClean="0"/>
                        <a:t>GOOD</a:t>
                      </a:r>
                      <a:endParaRPr lang="en-US" dirty="0"/>
                    </a:p>
                  </a:txBody>
                  <a:tcPr/>
                </a:tc>
                <a:tc>
                  <a:txBody>
                    <a:bodyPr/>
                    <a:lstStyle/>
                    <a:p>
                      <a:r>
                        <a:rPr lang="en-US" dirty="0" smtClean="0"/>
                        <a:t>NEEDS</a:t>
                      </a:r>
                      <a:r>
                        <a:rPr lang="en-US" baseline="0" dirty="0" smtClean="0"/>
                        <a:t> TO BE IMPROVED</a:t>
                      </a:r>
                      <a:endParaRPr lang="en-US" dirty="0"/>
                    </a:p>
                  </a:txBody>
                  <a:tcPr/>
                </a:tc>
              </a:tr>
              <a:tr h="4283148">
                <a:tc>
                  <a:txBody>
                    <a:bodyPr/>
                    <a:lstStyle/>
                    <a:p>
                      <a:r>
                        <a:rPr lang="en-US" dirty="0" smtClean="0"/>
                        <a:t>ENGAGEMENT IS NORMALITY</a:t>
                      </a:r>
                    </a:p>
                    <a:p>
                      <a:endParaRPr lang="en-US" dirty="0" smtClean="0"/>
                    </a:p>
                    <a:p>
                      <a:r>
                        <a:rPr lang="en-US" dirty="0" smtClean="0"/>
                        <a:t>GOOD PRACTICE FOR ENGAGEMENT</a:t>
                      </a:r>
                    </a:p>
                    <a:p>
                      <a:endParaRPr lang="en-US" dirty="0" smtClean="0"/>
                    </a:p>
                    <a:p>
                      <a:r>
                        <a:rPr lang="en-GB" dirty="0" smtClean="0"/>
                        <a:t>WE HAVE GOOD EXPERIENCES AND RESULTS</a:t>
                      </a:r>
                      <a:endParaRPr lang="en-US" dirty="0" smtClean="0"/>
                    </a:p>
                    <a:p>
                      <a:endParaRPr lang="en-US" dirty="0" smtClean="0"/>
                    </a:p>
                    <a:p>
                      <a:r>
                        <a:rPr lang="en-US" dirty="0" smtClean="0"/>
                        <a:t>THERE ARE ONLINE PLATFORMS</a:t>
                      </a:r>
                    </a:p>
                    <a:p>
                      <a:endParaRPr lang="en-US" dirty="0" smtClean="0"/>
                    </a:p>
                    <a:p>
                      <a:r>
                        <a:rPr lang="en-US" dirty="0" smtClean="0"/>
                        <a:t>DIFFERENT METHODS USED</a:t>
                      </a:r>
                    </a:p>
                  </a:txBody>
                  <a:tcPr/>
                </a:tc>
                <a:tc>
                  <a:txBody>
                    <a:bodyPr/>
                    <a:lstStyle/>
                    <a:p>
                      <a:r>
                        <a:rPr lang="en-GB" dirty="0" smtClean="0"/>
                        <a:t>NOT ALWAYS ABLE OR WILLING</a:t>
                      </a:r>
                      <a:endParaRPr lang="en-US" dirty="0" smtClean="0"/>
                    </a:p>
                    <a:p>
                      <a:endParaRPr lang="en-US" dirty="0" smtClean="0"/>
                    </a:p>
                    <a:p>
                      <a:r>
                        <a:rPr lang="en-GB" dirty="0" smtClean="0"/>
                        <a:t>BECOME INVOLVED LATE, INEPTLY OR ACCIDENTALLY</a:t>
                      </a:r>
                    </a:p>
                    <a:p>
                      <a:endParaRPr lang="en-US" dirty="0" smtClean="0"/>
                    </a:p>
                    <a:p>
                      <a:r>
                        <a:rPr lang="en-GB" dirty="0" smtClean="0"/>
                        <a:t>GOOD PRACTICE IS NOT ALWAYS FOLLOWED</a:t>
                      </a:r>
                    </a:p>
                    <a:p>
                      <a:endParaRPr lang="en-US" dirty="0" smtClean="0"/>
                    </a:p>
                    <a:p>
                      <a:endParaRPr lang="en-US" baseline="0" dirty="0" smtClean="0"/>
                    </a:p>
                    <a:p>
                      <a:r>
                        <a:rPr lang="en-US" baseline="0" dirty="0" smtClean="0"/>
                        <a:t>RADICAL</a:t>
                      </a:r>
                    </a:p>
                    <a:p>
                      <a:endParaRPr lang="en-US" baseline="0" dirty="0" smtClean="0"/>
                    </a:p>
                    <a:p>
                      <a:endParaRPr lang="en-US" baseline="0" dirty="0" smtClean="0"/>
                    </a:p>
                    <a:p>
                      <a:r>
                        <a:rPr lang="en-US" baseline="0" dirty="0" smtClean="0"/>
                        <a:t>LOW INTEREST</a:t>
                      </a:r>
                    </a:p>
                  </a:txBody>
                  <a:tcPr/>
                </a:tc>
              </a:tr>
            </a:tbl>
          </a:graphicData>
        </a:graphic>
      </p:graphicFrame>
    </p:spTree>
    <p:extLst>
      <p:ext uri="{BB962C8B-B14F-4D97-AF65-F5344CB8AC3E}">
        <p14:creationId xmlns:p14="http://schemas.microsoft.com/office/powerpoint/2010/main" xmlns="" val="1338531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2677060856"/>
              </p:ext>
            </p:extLst>
          </p:nvPr>
        </p:nvGraphicFramePr>
        <p:xfrm>
          <a:off x="2335724" y="1517958"/>
          <a:ext cx="4291897" cy="36501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083959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2475" y="656706"/>
            <a:ext cx="7543800" cy="5241133"/>
          </a:xfrm>
        </p:spPr>
        <p:txBody>
          <a:bodyPr>
            <a:normAutofit fontScale="85000" lnSpcReduction="10000"/>
          </a:bodyPr>
          <a:lstStyle/>
          <a:p>
            <a:pPr marL="0" indent="0">
              <a:buNone/>
            </a:pPr>
            <a:r>
              <a:rPr lang="en-GB" dirty="0" smtClean="0">
                <a:latin typeface="Arial"/>
                <a:cs typeface="Arial"/>
              </a:rPr>
              <a:t>OPEN GOVERNMENT PARTNERSHIP</a:t>
            </a:r>
          </a:p>
          <a:p>
            <a:pPr marL="0" indent="0">
              <a:buNone/>
            </a:pPr>
            <a:r>
              <a:rPr lang="en-GB" dirty="0" smtClean="0">
                <a:latin typeface="Arial"/>
                <a:cs typeface="Arial"/>
              </a:rPr>
              <a:t>to promote local democracy</a:t>
            </a:r>
            <a:endParaRPr lang="en-US" dirty="0" smtClean="0">
              <a:latin typeface="Arial"/>
              <a:cs typeface="Arial"/>
            </a:endParaRPr>
          </a:p>
          <a:p>
            <a:endParaRPr lang="en-US" dirty="0" smtClean="0">
              <a:latin typeface="Arial"/>
              <a:cs typeface="Arial"/>
            </a:endParaRPr>
          </a:p>
          <a:p>
            <a:r>
              <a:rPr lang="en-GB" dirty="0" smtClean="0">
                <a:latin typeface="Arial"/>
                <a:cs typeface="Arial"/>
              </a:rPr>
              <a:t>Transparency of power and access to information</a:t>
            </a:r>
            <a:endParaRPr lang="et-EE" dirty="0" smtClean="0">
              <a:latin typeface="Arial"/>
              <a:cs typeface="Arial"/>
            </a:endParaRPr>
          </a:p>
          <a:p>
            <a:r>
              <a:rPr lang="en-GB" dirty="0" smtClean="0">
                <a:latin typeface="Arial"/>
                <a:cs typeface="Arial"/>
              </a:rPr>
              <a:t>Early dialogue with communities and their inhabitants, preferably open processes.</a:t>
            </a:r>
            <a:endParaRPr lang="et-EE" dirty="0" smtClean="0">
              <a:latin typeface="Arial"/>
              <a:cs typeface="Arial"/>
            </a:endParaRPr>
          </a:p>
          <a:p>
            <a:r>
              <a:rPr lang="en-GB" dirty="0" smtClean="0">
                <a:latin typeface="Arial"/>
                <a:cs typeface="Arial"/>
              </a:rPr>
              <a:t>Stimulating local initiative, channelling funds to civil society organisations in a transparent way</a:t>
            </a:r>
            <a:endParaRPr lang="et-EE" dirty="0" smtClean="0">
              <a:latin typeface="Arial"/>
              <a:cs typeface="Arial"/>
            </a:endParaRPr>
          </a:p>
          <a:p>
            <a:r>
              <a:rPr lang="en-GB" dirty="0" smtClean="0">
                <a:latin typeface="Arial"/>
                <a:cs typeface="Arial"/>
              </a:rPr>
              <a:t>Public services with </a:t>
            </a:r>
            <a:r>
              <a:rPr lang="en-GB" dirty="0" err="1" smtClean="0">
                <a:latin typeface="Arial"/>
                <a:cs typeface="Arial"/>
              </a:rPr>
              <a:t>NGOsSpecial</a:t>
            </a:r>
            <a:r>
              <a:rPr lang="en-GB" dirty="0" smtClean="0">
                <a:latin typeface="Arial"/>
                <a:cs typeface="Arial"/>
              </a:rPr>
              <a:t> attention to youth participation</a:t>
            </a:r>
            <a:endParaRPr lang="et-EE" dirty="0" smtClean="0">
              <a:latin typeface="Arial"/>
              <a:cs typeface="Arial"/>
            </a:endParaRPr>
          </a:p>
          <a:p>
            <a:r>
              <a:rPr lang="en-GB" dirty="0" smtClean="0">
                <a:latin typeface="Arial"/>
                <a:cs typeface="Arial"/>
              </a:rPr>
              <a:t>Non-negotiable fight against corruption</a:t>
            </a:r>
            <a:endParaRPr lang="et-EE" dirty="0" smtClean="0">
              <a:latin typeface="Arial"/>
              <a:cs typeface="Arial"/>
            </a:endParaRPr>
          </a:p>
          <a:p>
            <a:r>
              <a:rPr lang="en-GB" dirty="0" smtClean="0">
                <a:latin typeface="Arial"/>
                <a:cs typeface="Arial"/>
              </a:rPr>
              <a:t>Citizens' access to the internet and their ability to use it for self-development, to use public services and to participate in democratic processes.</a:t>
            </a:r>
            <a:endParaRPr lang="en-US" dirty="0"/>
          </a:p>
        </p:txBody>
      </p:sp>
    </p:spTree>
    <p:extLst>
      <p:ext uri="{BB962C8B-B14F-4D97-AF65-F5344CB8AC3E}">
        <p14:creationId xmlns:p14="http://schemas.microsoft.com/office/powerpoint/2010/main" xmlns="" val="3592493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543800" cy="5028422"/>
          </a:xfrm>
        </p:spPr>
        <p:txBody>
          <a:bodyPr>
            <a:normAutofit/>
          </a:bodyPr>
          <a:lstStyle/>
          <a:p>
            <a:pPr marL="0" indent="0">
              <a:buNone/>
            </a:pPr>
            <a:endParaRPr lang="et-EE" sz="3200" b="1" dirty="0" smtClean="0">
              <a:solidFill>
                <a:srgbClr val="800000"/>
              </a:solidFill>
            </a:endParaRPr>
          </a:p>
          <a:p>
            <a:pPr marL="0" indent="0">
              <a:buNone/>
            </a:pPr>
            <a:r>
              <a:rPr lang="en-GB" sz="3200" b="1" dirty="0" smtClean="0">
                <a:solidFill>
                  <a:srgbClr val="800000"/>
                </a:solidFill>
              </a:rPr>
              <a:t>A good participant: </a:t>
            </a:r>
          </a:p>
          <a:p>
            <a:pPr marL="0" indent="0"/>
            <a:r>
              <a:rPr lang="et-EE" dirty="0" smtClean="0"/>
              <a:t> </a:t>
            </a:r>
            <a:r>
              <a:rPr lang="en-GB" dirty="0" smtClean="0"/>
              <a:t>justifies his/her proposals </a:t>
            </a:r>
          </a:p>
          <a:p>
            <a:pPr marL="0" indent="0"/>
            <a:r>
              <a:rPr lang="et-EE" dirty="0" smtClean="0"/>
              <a:t> </a:t>
            </a:r>
            <a:r>
              <a:rPr lang="en-GB" dirty="0" smtClean="0"/>
              <a:t>also offers solutions</a:t>
            </a:r>
          </a:p>
          <a:p>
            <a:pPr marL="0" indent="0"/>
            <a:r>
              <a:rPr lang="et-EE" dirty="0" smtClean="0"/>
              <a:t> i</a:t>
            </a:r>
            <a:r>
              <a:rPr lang="en-GB" dirty="0" smtClean="0"/>
              <a:t>s prepared, has done the groundwork</a:t>
            </a:r>
          </a:p>
          <a:p>
            <a:pPr marL="0" indent="0"/>
            <a:r>
              <a:rPr lang="en-GB" dirty="0" smtClean="0"/>
              <a:t> </a:t>
            </a:r>
            <a:r>
              <a:rPr lang="et-EE" dirty="0" smtClean="0"/>
              <a:t>p</a:t>
            </a:r>
            <a:r>
              <a:rPr lang="en-GB" dirty="0" err="1" smtClean="0"/>
              <a:t>repares</a:t>
            </a:r>
            <a:r>
              <a:rPr lang="en-GB" dirty="0" smtClean="0"/>
              <a:t> ahead, has prepared, has prepared the groundwork</a:t>
            </a:r>
          </a:p>
          <a:p>
            <a:pPr marL="0" indent="0"/>
            <a:r>
              <a:rPr lang="en-GB" dirty="0" smtClean="0"/>
              <a:t> Is punctual, timely</a:t>
            </a:r>
            <a:endParaRPr lang="en-US" dirty="0"/>
          </a:p>
        </p:txBody>
      </p:sp>
    </p:spTree>
    <p:extLst>
      <p:ext uri="{BB962C8B-B14F-4D97-AF65-F5344CB8AC3E}">
        <p14:creationId xmlns:p14="http://schemas.microsoft.com/office/powerpoint/2010/main" xmlns="" val="3215004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t-EE" sz="3600" b="1" dirty="0" smtClean="0">
              <a:solidFill>
                <a:srgbClr val="800000"/>
              </a:solidFill>
            </a:endParaRPr>
          </a:p>
          <a:p>
            <a:pPr marL="0" indent="0" algn="ctr">
              <a:buNone/>
            </a:pPr>
            <a:endParaRPr lang="et-EE" sz="3600" b="1" dirty="0" smtClean="0">
              <a:solidFill>
                <a:srgbClr val="800000"/>
              </a:solidFill>
            </a:endParaRPr>
          </a:p>
          <a:p>
            <a:pPr marL="0" indent="0" algn="ctr">
              <a:buNone/>
            </a:pPr>
            <a:endParaRPr lang="et-EE" sz="3600" b="1" dirty="0" smtClean="0">
              <a:solidFill>
                <a:srgbClr val="800000"/>
              </a:solidFill>
            </a:endParaRPr>
          </a:p>
          <a:p>
            <a:pPr marL="0" indent="0" algn="ctr">
              <a:buNone/>
            </a:pPr>
            <a:r>
              <a:rPr lang="et-EE" sz="3600" b="1" dirty="0" smtClean="0">
                <a:solidFill>
                  <a:srgbClr val="800000"/>
                </a:solidFill>
              </a:rPr>
              <a:t>H</a:t>
            </a:r>
            <a:r>
              <a:rPr lang="en-GB" sz="3600" b="1" dirty="0" err="1" smtClean="0">
                <a:solidFill>
                  <a:srgbClr val="800000"/>
                </a:solidFill>
              </a:rPr>
              <a:t>ow</a:t>
            </a:r>
            <a:r>
              <a:rPr lang="en-GB" sz="3600" b="1" dirty="0" smtClean="0">
                <a:solidFill>
                  <a:srgbClr val="800000"/>
                </a:solidFill>
              </a:rPr>
              <a:t> good engager </a:t>
            </a:r>
            <a:r>
              <a:rPr lang="en-GB" sz="3600" b="1" dirty="0" err="1" smtClean="0">
                <a:solidFill>
                  <a:srgbClr val="800000"/>
                </a:solidFill>
              </a:rPr>
              <a:t>i</a:t>
            </a:r>
            <a:r>
              <a:rPr lang="en-GB" sz="3600" b="1" dirty="0" smtClean="0">
                <a:solidFill>
                  <a:srgbClr val="800000"/>
                </a:solidFill>
              </a:rPr>
              <a:t> am myself?</a:t>
            </a:r>
            <a:endParaRPr lang="en-US" sz="3600" b="1" dirty="0">
              <a:solidFill>
                <a:srgbClr val="800000"/>
              </a:solidFill>
            </a:endParaRPr>
          </a:p>
        </p:txBody>
      </p:sp>
    </p:spTree>
    <p:extLst>
      <p:ext uri="{BB962C8B-B14F-4D97-AF65-F5344CB8AC3E}">
        <p14:creationId xmlns:p14="http://schemas.microsoft.com/office/powerpoint/2010/main" xmlns="" val="2412797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543800" cy="4935052"/>
          </a:xfrm>
        </p:spPr>
        <p:txBody>
          <a:bodyPr>
            <a:normAutofit/>
          </a:bodyPr>
          <a:lstStyle/>
          <a:p>
            <a:pPr marL="0" indent="0">
              <a:buNone/>
            </a:pPr>
            <a:endParaRPr lang="en-US" dirty="0" smtClean="0">
              <a:hlinkClick r:id="rId2"/>
            </a:endParaRPr>
          </a:p>
          <a:p>
            <a:pPr marL="0" indent="0">
              <a:buNone/>
            </a:pPr>
            <a:endParaRPr lang="en-US" dirty="0">
              <a:hlinkClick r:id="rId2"/>
            </a:endParaRPr>
          </a:p>
          <a:p>
            <a:pPr marL="0" indent="0">
              <a:buNone/>
            </a:pPr>
            <a:r>
              <a:rPr lang="et-EE" b="1" dirty="0" smtClean="0">
                <a:hlinkClick r:id="rId2"/>
              </a:rPr>
              <a:t>Peace Child Estonia</a:t>
            </a:r>
            <a:endParaRPr lang="en-US" b="1" dirty="0" smtClean="0">
              <a:hlinkClick r:id="rId2"/>
            </a:endParaRPr>
          </a:p>
          <a:p>
            <a:pPr marL="0" indent="0">
              <a:buNone/>
            </a:pPr>
            <a:r>
              <a:rPr lang="et-EE" dirty="0" smtClean="0">
                <a:latin typeface="Arial"/>
                <a:cs typeface="Arial"/>
              </a:rPr>
              <a:t>- www.peacechild-estoina.org</a:t>
            </a:r>
          </a:p>
          <a:p>
            <a:pPr marL="0" indent="0">
              <a:buNone/>
            </a:pPr>
            <a:r>
              <a:rPr lang="et-EE" dirty="0" smtClean="0">
                <a:latin typeface="Arial"/>
                <a:cs typeface="Arial"/>
              </a:rPr>
              <a:t>- facebook: </a:t>
            </a:r>
            <a:endParaRPr lang="en-US" dirty="0" smtClean="0">
              <a:latin typeface="Arial"/>
              <a:cs typeface="Arial"/>
            </a:endParaRPr>
          </a:p>
          <a:p>
            <a:pPr marL="0" indent="0">
              <a:buNone/>
            </a:pPr>
            <a:r>
              <a:rPr lang="en-US" dirty="0" smtClean="0">
                <a:latin typeface="Arial"/>
                <a:cs typeface="Arial"/>
              </a:rPr>
              <a:t>- </a:t>
            </a:r>
            <a:r>
              <a:rPr lang="et-EE" dirty="0" smtClean="0">
                <a:latin typeface="Arial"/>
                <a:cs typeface="Arial"/>
              </a:rPr>
              <a:t>Weekly newsletter on estonia, russian and english</a:t>
            </a:r>
            <a:endParaRPr lang="en-US" dirty="0" smtClean="0">
              <a:latin typeface="Arial"/>
              <a:cs typeface="Arial"/>
            </a:endParaRPr>
          </a:p>
          <a:p>
            <a:pPr marL="0" indent="0">
              <a:buNone/>
            </a:pPr>
            <a:r>
              <a:rPr lang="en-US" dirty="0" smtClean="0">
                <a:latin typeface="Arial"/>
                <a:cs typeface="Arial"/>
              </a:rPr>
              <a:t> - FB</a:t>
            </a:r>
            <a:r>
              <a:rPr lang="et-EE" dirty="0" smtClean="0">
                <a:latin typeface="Arial"/>
                <a:cs typeface="Arial"/>
              </a:rPr>
              <a:t> of Annual Youth Forum</a:t>
            </a:r>
            <a:r>
              <a:rPr lang="en-US" dirty="0" smtClean="0">
                <a:latin typeface="Arial"/>
                <a:cs typeface="Arial"/>
              </a:rPr>
              <a:t>:</a:t>
            </a:r>
          </a:p>
          <a:p>
            <a:pPr marL="0" indent="0">
              <a:buNone/>
            </a:pPr>
            <a:r>
              <a:rPr lang="et-EE" dirty="0" smtClean="0">
                <a:latin typeface="Arial"/>
                <a:cs typeface="Arial"/>
              </a:rPr>
              <a:t>- Contact email: info@peacechild-estonia.org</a:t>
            </a:r>
            <a:endParaRPr lang="en-US" dirty="0" smtClean="0">
              <a:latin typeface="Arial"/>
              <a:cs typeface="Arial"/>
            </a:endParaRPr>
          </a:p>
        </p:txBody>
      </p:sp>
    </p:spTree>
    <p:extLst>
      <p:ext uri="{BB962C8B-B14F-4D97-AF65-F5344CB8AC3E}">
        <p14:creationId xmlns:p14="http://schemas.microsoft.com/office/powerpoint/2010/main" xmlns="" val="3903828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xmlns="" val="1173327082"/>
              </p:ext>
            </p:extLst>
          </p:nvPr>
        </p:nvGraphicFramePr>
        <p:xfrm>
          <a:off x="2481707" y="1294302"/>
          <a:ext cx="4900167" cy="43556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Содержимое 4"/>
          <p:cNvSpPr>
            <a:spLocks noGrp="1"/>
          </p:cNvSpPr>
          <p:nvPr>
            <p:ph idx="1"/>
          </p:nvPr>
        </p:nvSpPr>
        <p:spPr/>
        <p:txBody>
          <a:bodyPr/>
          <a:lstStyle/>
          <a:p>
            <a:endParaRPr lang="en-GB" dirty="0"/>
          </a:p>
        </p:txBody>
      </p:sp>
    </p:spTree>
    <p:extLst>
      <p:ext uri="{BB962C8B-B14F-4D97-AF65-F5344CB8AC3E}">
        <p14:creationId xmlns:p14="http://schemas.microsoft.com/office/powerpoint/2010/main" xmlns="" val="2420457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endParaRPr lang="en-US" dirty="0"/>
          </a:p>
        </p:txBody>
      </p:sp>
      <p:sp>
        <p:nvSpPr>
          <p:cNvPr id="5" name="TextBox 4"/>
          <p:cNvSpPr txBox="1"/>
          <p:nvPr/>
        </p:nvSpPr>
        <p:spPr>
          <a:xfrm>
            <a:off x="554735" y="1576719"/>
            <a:ext cx="7401330" cy="4678204"/>
          </a:xfrm>
          <a:prstGeom prst="rect">
            <a:avLst/>
          </a:prstGeom>
          <a:noFill/>
        </p:spPr>
        <p:txBody>
          <a:bodyPr wrap="square" rtlCol="0">
            <a:spAutoFit/>
          </a:bodyPr>
          <a:lstStyle/>
          <a:p>
            <a:r>
              <a:rPr lang="en-GB" sz="2000" b="1" dirty="0" smtClean="0">
                <a:latin typeface="Arial"/>
                <a:cs typeface="Arial"/>
              </a:rPr>
              <a:t>ECDC: </a:t>
            </a:r>
            <a:r>
              <a:rPr lang="en-GB" sz="2000" dirty="0" smtClean="0">
                <a:latin typeface="Arial"/>
                <a:cs typeface="Arial"/>
              </a:rPr>
              <a:t>the complementary roles of public authorities and citizens' initiatives and the principles of interaction in shaping and implementing public policy and building civil society in Estonia.</a:t>
            </a:r>
          </a:p>
          <a:p>
            <a:endParaRPr lang="en-GB" sz="2000" dirty="0" smtClean="0">
              <a:latin typeface="Arial"/>
              <a:cs typeface="Arial"/>
            </a:endParaRPr>
          </a:p>
          <a:p>
            <a:r>
              <a:rPr lang="en-GB" sz="2000" dirty="0" smtClean="0">
                <a:latin typeface="Arial"/>
                <a:cs typeface="Arial"/>
              </a:rPr>
              <a:t>...for a democratic state to survive, public authorities need to listen to citizens and cooperate with as many of them as possible. </a:t>
            </a:r>
          </a:p>
          <a:p>
            <a:endParaRPr lang="en-GB" sz="2000" dirty="0" smtClean="0">
              <a:latin typeface="Arial"/>
              <a:cs typeface="Arial"/>
            </a:endParaRPr>
          </a:p>
          <a:p>
            <a:r>
              <a:rPr lang="en-GB" sz="2000" dirty="0" smtClean="0">
                <a:latin typeface="Arial"/>
                <a:cs typeface="Arial"/>
              </a:rPr>
              <a:t>... When making decisions, the public authorities must take into account the specific interests, values and objectives of many members of society and their associations, and give them serious consideration, even if they are in a numerical minority. </a:t>
            </a:r>
          </a:p>
          <a:p>
            <a:endParaRPr lang="en-GB" sz="2000" dirty="0" smtClean="0">
              <a:latin typeface="Arial"/>
              <a:cs typeface="Arial"/>
            </a:endParaRPr>
          </a:p>
          <a:p>
            <a:endParaRPr lang="en-US" dirty="0"/>
          </a:p>
        </p:txBody>
      </p:sp>
    </p:spTree>
    <p:extLst>
      <p:ext uri="{BB962C8B-B14F-4D97-AF65-F5344CB8AC3E}">
        <p14:creationId xmlns:p14="http://schemas.microsoft.com/office/powerpoint/2010/main" xmlns="" val="1782077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502920" y="530351"/>
            <a:ext cx="8051673" cy="5365623"/>
          </a:xfrm>
        </p:spPr>
        <p:txBody>
          <a:bodyPr>
            <a:normAutofit fontScale="92500" lnSpcReduction="20000"/>
          </a:bodyPr>
          <a:lstStyle/>
          <a:p>
            <a:r>
              <a:rPr lang="en-GB" b="1" dirty="0" smtClean="0">
                <a:latin typeface="Arial"/>
                <a:cs typeface="Arial"/>
              </a:rPr>
              <a:t>When developing policies </a:t>
            </a:r>
          </a:p>
          <a:p>
            <a:pPr>
              <a:buNone/>
            </a:pPr>
            <a:r>
              <a:rPr lang="en-GB" b="1" dirty="0" smtClean="0">
                <a:latin typeface="Arial"/>
                <a:cs typeface="Arial"/>
              </a:rPr>
              <a:t>	civil society and public authorities:</a:t>
            </a:r>
            <a:endParaRPr lang="en-US" b="1" dirty="0" smtClean="0">
              <a:latin typeface="Arial"/>
              <a:cs typeface="Arial"/>
            </a:endParaRPr>
          </a:p>
          <a:p>
            <a:endParaRPr lang="en-US" dirty="0" smtClean="0">
              <a:latin typeface="Arial"/>
              <a:cs typeface="Arial"/>
            </a:endParaRPr>
          </a:p>
          <a:p>
            <a:r>
              <a:rPr lang="en-GB" dirty="0" smtClean="0">
                <a:latin typeface="Arial"/>
                <a:cs typeface="Arial"/>
              </a:rPr>
              <a:t>3.1 cooperate in the formulation, implementation and evaluation through mandated members or representatives in accordance with their areas of activity and competence;</a:t>
            </a:r>
          </a:p>
          <a:p>
            <a:endParaRPr lang="en-GB" dirty="0" smtClean="0">
              <a:latin typeface="Arial"/>
              <a:cs typeface="Arial"/>
            </a:endParaRPr>
          </a:p>
          <a:p>
            <a:r>
              <a:rPr lang="en-GB" dirty="0" smtClean="0">
                <a:latin typeface="Arial"/>
                <a:cs typeface="Arial"/>
              </a:rPr>
              <a:t>3.2 organise the gathering and submission of opinions necessary for the formulation of policies and the initiation of legislation;</a:t>
            </a:r>
          </a:p>
          <a:p>
            <a:endParaRPr lang="en-GB" dirty="0" smtClean="0">
              <a:latin typeface="Arial"/>
              <a:cs typeface="Arial"/>
            </a:endParaRPr>
          </a:p>
          <a:p>
            <a:r>
              <a:rPr lang="en-GB" dirty="0" smtClean="0">
                <a:latin typeface="Arial"/>
                <a:cs typeface="Arial"/>
              </a:rPr>
              <a:t>3.3. take account of each other's experience and consult with civil society organisations representing different views in the process of drafting.</a:t>
            </a:r>
            <a:endParaRPr lang="en-GB" dirty="0"/>
          </a:p>
        </p:txBody>
      </p:sp>
    </p:spTree>
    <p:extLst>
      <p:ext uri="{BB962C8B-B14F-4D97-AF65-F5344CB8AC3E}">
        <p14:creationId xmlns:p14="http://schemas.microsoft.com/office/powerpoint/2010/main" xmlns="" val="3181077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981075"/>
            <a:ext cx="8013470" cy="3785652"/>
          </a:xfrm>
          <a:prstGeom prst="rect">
            <a:avLst/>
          </a:prstGeom>
          <a:noFill/>
        </p:spPr>
        <p:txBody>
          <a:bodyPr wrap="square" rtlCol="0">
            <a:spAutoFit/>
          </a:bodyPr>
          <a:lstStyle/>
          <a:p>
            <a:r>
              <a:rPr lang="en-GB" sz="2000" dirty="0" smtClean="0">
                <a:latin typeface="Arial"/>
                <a:cs typeface="Arial"/>
              </a:rPr>
              <a:t>3.4 assess the social and environmental impacts of policies and legislation at all stages of their development;</a:t>
            </a:r>
          </a:p>
          <a:p>
            <a:endParaRPr lang="en-GB" sz="2000" dirty="0" smtClean="0">
              <a:latin typeface="Arial"/>
              <a:cs typeface="Arial"/>
            </a:endParaRPr>
          </a:p>
          <a:p>
            <a:r>
              <a:rPr lang="en-GB" sz="2000" dirty="0" smtClean="0">
                <a:latin typeface="Arial"/>
                <a:cs typeface="Arial"/>
              </a:rPr>
              <a:t>3.5 enhance the capacity of their representatives to participate in policy development, implementation and evaluation;</a:t>
            </a:r>
          </a:p>
          <a:p>
            <a:endParaRPr lang="en-GB" sz="2000" dirty="0" smtClean="0">
              <a:latin typeface="Arial"/>
              <a:cs typeface="Arial"/>
            </a:endParaRPr>
          </a:p>
          <a:p>
            <a:r>
              <a:rPr lang="en-GB" sz="2000" dirty="0" smtClean="0">
                <a:latin typeface="Arial"/>
                <a:cs typeface="Arial"/>
              </a:rPr>
              <a:t>3.6 take into account the views and opinions of civil society organisations representing minority groups in the formulation of policies affecting minority groups, and involve them in discussions and legislation;</a:t>
            </a:r>
          </a:p>
          <a:p>
            <a:endParaRPr lang="en-GB" sz="2000" dirty="0" smtClean="0">
              <a:latin typeface="Arial"/>
              <a:cs typeface="Arial"/>
            </a:endParaRPr>
          </a:p>
          <a:p>
            <a:r>
              <a:rPr lang="en-GB" sz="2000" dirty="0" smtClean="0">
                <a:latin typeface="Arial"/>
                <a:cs typeface="Arial"/>
              </a:rPr>
              <a:t>3.7 jointly develop and follow good cooperation practices.</a:t>
            </a:r>
            <a:endParaRPr lang="en-US" dirty="0"/>
          </a:p>
        </p:txBody>
      </p:sp>
    </p:spTree>
    <p:extLst>
      <p:ext uri="{BB962C8B-B14F-4D97-AF65-F5344CB8AC3E}">
        <p14:creationId xmlns:p14="http://schemas.microsoft.com/office/powerpoint/2010/main" xmlns="" val="2066766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799"/>
            <a:ext cx="7543800" cy="5139303"/>
          </a:xfrm>
        </p:spPr>
        <p:txBody>
          <a:bodyPr>
            <a:normAutofit fontScale="85000" lnSpcReduction="10000"/>
          </a:bodyPr>
          <a:lstStyle/>
          <a:p>
            <a:pPr marL="0" indent="0">
              <a:buNone/>
            </a:pPr>
            <a:endParaRPr lang="en-US" b="1" dirty="0" smtClean="0">
              <a:latin typeface="Arial"/>
              <a:cs typeface="Arial"/>
            </a:endParaRPr>
          </a:p>
          <a:p>
            <a:pPr marL="0" indent="0">
              <a:buNone/>
            </a:pPr>
            <a:r>
              <a:rPr lang="en-US" b="1" dirty="0" smtClean="0">
                <a:latin typeface="Arial"/>
                <a:cs typeface="Arial"/>
              </a:rPr>
              <a:t>Civil Society Development Plan</a:t>
            </a:r>
          </a:p>
          <a:p>
            <a:pPr>
              <a:buFont typeface="Wingdings" charset="2"/>
              <a:buChar char="§"/>
            </a:pPr>
            <a:r>
              <a:rPr lang="en-GB" dirty="0" smtClean="0">
                <a:latin typeface="Arial"/>
                <a:cs typeface="Arial"/>
              </a:rPr>
              <a:t>Mapping and assessing the current state of inclusion </a:t>
            </a:r>
          </a:p>
          <a:p>
            <a:pPr>
              <a:buFont typeface="Wingdings" charset="2"/>
              <a:buChar char="§"/>
            </a:pPr>
            <a:r>
              <a:rPr lang="en-GB" dirty="0" smtClean="0">
                <a:latin typeface="Arial"/>
                <a:cs typeface="Arial"/>
              </a:rPr>
              <a:t>More monitoring </a:t>
            </a:r>
          </a:p>
          <a:p>
            <a:pPr>
              <a:buFont typeface="Wingdings" charset="2"/>
              <a:buChar char="§"/>
            </a:pPr>
            <a:r>
              <a:rPr lang="en-GB" dirty="0" smtClean="0">
                <a:latin typeface="Arial"/>
                <a:cs typeface="Arial"/>
              </a:rPr>
              <a:t>Improving the capacity of officials to be more inclusive</a:t>
            </a:r>
          </a:p>
          <a:p>
            <a:pPr>
              <a:buFont typeface="Wingdings" charset="2"/>
              <a:buChar char="§"/>
            </a:pPr>
            <a:r>
              <a:rPr lang="en-GB" dirty="0" smtClean="0">
                <a:latin typeface="Arial"/>
                <a:cs typeface="Arial"/>
              </a:rPr>
              <a:t>Improving the involvement and advocacy capacity of NGOs </a:t>
            </a:r>
          </a:p>
          <a:p>
            <a:pPr>
              <a:buFont typeface="Wingdings" charset="2"/>
              <a:buChar char="§"/>
            </a:pPr>
            <a:r>
              <a:rPr lang="en-GB" dirty="0" smtClean="0">
                <a:latin typeface="Arial"/>
                <a:cs typeface="Arial"/>
              </a:rPr>
              <a:t>Training of inclusion process managers and their cooperation and development </a:t>
            </a:r>
          </a:p>
          <a:p>
            <a:pPr>
              <a:buFont typeface="Wingdings" charset="2"/>
              <a:buChar char="§"/>
            </a:pPr>
            <a:r>
              <a:rPr lang="en-GB" dirty="0" smtClean="0">
                <a:latin typeface="Arial"/>
                <a:cs typeface="Arial"/>
              </a:rPr>
              <a:t>Promotion, dissemination and monitoring of the use of the guidance material on financing associations. </a:t>
            </a:r>
          </a:p>
          <a:p>
            <a:pPr>
              <a:buFont typeface="Wingdings" charset="2"/>
              <a:buChar char="§"/>
            </a:pPr>
            <a:r>
              <a:rPr lang="en-GB" dirty="0" smtClean="0">
                <a:latin typeface="Arial"/>
                <a:cs typeface="Arial"/>
              </a:rPr>
              <a:t>Representing the interests of public interest NGOs</a:t>
            </a:r>
            <a:endParaRPr lang="en-US" dirty="0">
              <a:latin typeface="Arial"/>
              <a:cs typeface="Arial"/>
            </a:endParaRPr>
          </a:p>
        </p:txBody>
      </p:sp>
    </p:spTree>
    <p:extLst>
      <p:ext uri="{BB962C8B-B14F-4D97-AF65-F5344CB8AC3E}">
        <p14:creationId xmlns:p14="http://schemas.microsoft.com/office/powerpoint/2010/main" xmlns="" val="1489395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888230"/>
            <a:ext cx="8183880" cy="1051560"/>
          </a:xfrm>
        </p:spPr>
        <p:txBody>
          <a:bodyPr/>
          <a:lstStyle/>
          <a:p>
            <a:r>
              <a:rPr lang="en-US" dirty="0" smtClean="0"/>
              <a:t>ACTA</a:t>
            </a:r>
            <a:endParaRPr lang="en-US" dirty="0"/>
          </a:p>
        </p:txBody>
      </p:sp>
      <p:pic>
        <p:nvPicPr>
          <p:cNvPr id="5" name="Content Placeholder 4"/>
          <p:cNvPicPr>
            <a:picLocks noGrp="1" noChangeAspect="1"/>
          </p:cNvPicPr>
          <p:nvPr>
            <p:ph idx="1"/>
          </p:nvPr>
        </p:nvPicPr>
        <p:blipFill>
          <a:blip r:embed="rId2" cstate="print"/>
          <a:stretch>
            <a:fillRect/>
          </a:stretch>
        </p:blipFill>
        <p:spPr>
          <a:xfrm>
            <a:off x="1803135" y="530225"/>
            <a:ext cx="5583767" cy="4187825"/>
          </a:xfrm>
        </p:spPr>
      </p:pic>
    </p:spTree>
    <p:extLst>
      <p:ext uri="{BB962C8B-B14F-4D97-AF65-F5344CB8AC3E}">
        <p14:creationId xmlns:p14="http://schemas.microsoft.com/office/powerpoint/2010/main" xmlns="" val="2997997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PUBLICLY about “RAIL BALTIC” train road</a:t>
            </a:r>
            <a:endParaRPr lang="en-US" sz="3400" dirty="0"/>
          </a:p>
        </p:txBody>
      </p:sp>
      <p:pic>
        <p:nvPicPr>
          <p:cNvPr id="5" name="Content Placeholder 4"/>
          <p:cNvPicPr>
            <a:picLocks noGrp="1" noChangeAspect="1"/>
          </p:cNvPicPr>
          <p:nvPr>
            <p:ph idx="1"/>
          </p:nvPr>
        </p:nvPicPr>
        <p:blipFill>
          <a:blip r:embed="rId2" cstate="print"/>
          <a:stretch>
            <a:fillRect/>
          </a:stretch>
        </p:blipFill>
        <p:spPr>
          <a:xfrm>
            <a:off x="2790825" y="1688781"/>
            <a:ext cx="3787299" cy="2292313"/>
          </a:xfrm>
        </p:spPr>
      </p:pic>
    </p:spTree>
    <p:extLst>
      <p:ext uri="{BB962C8B-B14F-4D97-AF65-F5344CB8AC3E}">
        <p14:creationId xmlns:p14="http://schemas.microsoft.com/office/powerpoint/2010/main" xmlns="" val="2816021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PUBLIC ASSEMBLY</a:t>
            </a:r>
            <a:endParaRPr lang="en-US" sz="4000" dirty="0"/>
          </a:p>
        </p:txBody>
      </p:sp>
      <p:pic>
        <p:nvPicPr>
          <p:cNvPr id="4" name="Content Placeholder 3"/>
          <p:cNvPicPr>
            <a:picLocks noGrp="1" noChangeAspect="1"/>
          </p:cNvPicPr>
          <p:nvPr>
            <p:ph idx="1"/>
          </p:nvPr>
        </p:nvPicPr>
        <p:blipFill>
          <a:blip r:embed="rId2" cstate="print"/>
          <a:stretch>
            <a:fillRect/>
          </a:stretch>
        </p:blipFill>
        <p:spPr>
          <a:xfrm>
            <a:off x="1373615" y="530225"/>
            <a:ext cx="6442808" cy="4187825"/>
          </a:xfrm>
        </p:spPr>
      </p:pic>
    </p:spTree>
    <p:extLst>
      <p:ext uri="{BB962C8B-B14F-4D97-AF65-F5344CB8AC3E}">
        <p14:creationId xmlns:p14="http://schemas.microsoft.com/office/powerpoint/2010/main" xmlns="" val="42532132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504</TotalTime>
  <Words>475</Words>
  <Application>Microsoft Office PowerPoint</Application>
  <PresentationFormat>Экран (4:3)</PresentationFormat>
  <Paragraphs>99</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Аспект</vt:lpstr>
      <vt:lpstr>NGOs in policy making </vt:lpstr>
      <vt:lpstr>Слайд 2</vt:lpstr>
      <vt:lpstr>Слайд 3</vt:lpstr>
      <vt:lpstr>Слайд 4</vt:lpstr>
      <vt:lpstr>Слайд 5</vt:lpstr>
      <vt:lpstr>Слайд 6</vt:lpstr>
      <vt:lpstr>ACTA</vt:lpstr>
      <vt:lpstr>PUBLICLY about “RAIL BALTIC” train road</vt:lpstr>
      <vt:lpstr>PUBLIC ASSEMBLY</vt:lpstr>
      <vt:lpstr>Petitions</vt:lpstr>
      <vt:lpstr>Слайд 11</vt:lpstr>
      <vt:lpstr>Слайд 12</vt:lpstr>
      <vt:lpstr>Слайд 13</vt:lpstr>
      <vt:lpstr>Слайд 14</vt:lpstr>
      <vt:lpstr>Слайд 15</vt:lpstr>
      <vt:lpstr>Слайд 16</vt:lpstr>
      <vt:lpstr>Слайд 17</vt:lpstr>
    </vt:vector>
  </TitlesOfParts>
  <Company>EMSL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Vabaühendused poliitikakujundamises</dc:title>
  <dc:creator>Maris Jõgeva</dc:creator>
  <cp:lastModifiedBy>Basil Golikov</cp:lastModifiedBy>
  <cp:revision>17</cp:revision>
  <dcterms:created xsi:type="dcterms:W3CDTF">2014-10-09T20:24:48Z</dcterms:created>
  <dcterms:modified xsi:type="dcterms:W3CDTF">2022-08-03T09:42:33Z</dcterms:modified>
</cp:coreProperties>
</file>