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19C3"/>
    <a:srgbClr val="507DA9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1AC84-8734-4D84-9C1F-51AEEDAA61B0}" v="12" dt="2020-12-21T14:46:04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660"/>
  </p:normalViewPr>
  <p:slideViewPr>
    <p:cSldViewPr snapToGrid="0">
      <p:cViewPr varScale="1">
        <p:scale>
          <a:sx n="43" d="100"/>
          <a:sy n="43" d="100"/>
        </p:scale>
        <p:origin x="-77" y="-5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Μιχαήλ Καβουκλής" userId="b2731aa8-7e36-47ad-b913-6c261e7e1b5f" providerId="ADAL" clId="{4111AC84-8734-4D84-9C1F-51AEEDAA61B0}"/>
    <pc:docChg chg="undo custSel addSld delSld modSld sldOrd">
      <pc:chgData name="Μιχαήλ Καβουκλής" userId="b2731aa8-7e36-47ad-b913-6c261e7e1b5f" providerId="ADAL" clId="{4111AC84-8734-4D84-9C1F-51AEEDAA61B0}" dt="2020-12-21T14:46:14.007" v="5813" actId="20577"/>
      <pc:docMkLst>
        <pc:docMk/>
      </pc:docMkLst>
      <pc:sldChg chg="modSp mod">
        <pc:chgData name="Μιχαήλ Καβουκλής" userId="b2731aa8-7e36-47ad-b913-6c261e7e1b5f" providerId="ADAL" clId="{4111AC84-8734-4D84-9C1F-51AEEDAA61B0}" dt="2020-12-21T12:57:36.611" v="75" actId="14100"/>
        <pc:sldMkLst>
          <pc:docMk/>
          <pc:sldMk cId="2965017355" sldId="261"/>
        </pc:sldMkLst>
        <pc:spChg chg="mod">
          <ac:chgData name="Μιχαήλ Καβουκλής" userId="b2731aa8-7e36-47ad-b913-6c261e7e1b5f" providerId="ADAL" clId="{4111AC84-8734-4D84-9C1F-51AEEDAA61B0}" dt="2020-12-21T12:57:36.611" v="75" actId="14100"/>
          <ac:spMkLst>
            <pc:docMk/>
            <pc:sldMk cId="2965017355" sldId="261"/>
            <ac:spMk id="11" creationId="{B62790FA-FAA9-46A7-BF0D-B102BF660046}"/>
          </ac:spMkLst>
        </pc:spChg>
      </pc:sldChg>
      <pc:sldChg chg="modSp mod">
        <pc:chgData name="Μιχαήλ Καβουκλής" userId="b2731aa8-7e36-47ad-b913-6c261e7e1b5f" providerId="ADAL" clId="{4111AC84-8734-4D84-9C1F-51AEEDAA61B0}" dt="2020-12-21T13:03:31.100" v="441" actId="313"/>
        <pc:sldMkLst>
          <pc:docMk/>
          <pc:sldMk cId="3048299902" sldId="262"/>
        </pc:sldMkLst>
        <pc:spChg chg="mod">
          <ac:chgData name="Μιχαήλ Καβουκλής" userId="b2731aa8-7e36-47ad-b913-6c261e7e1b5f" providerId="ADAL" clId="{4111AC84-8734-4D84-9C1F-51AEEDAA61B0}" dt="2020-12-21T13:03:31.100" v="441" actId="313"/>
          <ac:spMkLst>
            <pc:docMk/>
            <pc:sldMk cId="3048299902" sldId="262"/>
            <ac:spMk id="11" creationId="{B62790FA-FAA9-46A7-BF0D-B102BF660046}"/>
          </ac:spMkLst>
        </pc:spChg>
      </pc:sldChg>
      <pc:sldChg chg="modSp mod">
        <pc:chgData name="Μιχαήλ Καβουκλής" userId="b2731aa8-7e36-47ad-b913-6c261e7e1b5f" providerId="ADAL" clId="{4111AC84-8734-4D84-9C1F-51AEEDAA61B0}" dt="2020-12-21T14:45:17.227" v="5783" actId="20577"/>
        <pc:sldMkLst>
          <pc:docMk/>
          <pc:sldMk cId="2827359432" sldId="263"/>
        </pc:sldMkLst>
        <pc:spChg chg="mod">
          <ac:chgData name="Μιχαήλ Καβουκλής" userId="b2731aa8-7e36-47ad-b913-6c261e7e1b5f" providerId="ADAL" clId="{4111AC84-8734-4D84-9C1F-51AEEDAA61B0}" dt="2020-12-21T14:42:07.878" v="5412" actId="1076"/>
          <ac:spMkLst>
            <pc:docMk/>
            <pc:sldMk cId="2827359432" sldId="263"/>
            <ac:spMk id="8" creationId="{0E9CE430-4D3F-46CA-A569-A6A9F5215F74}"/>
          </ac:spMkLst>
        </pc:spChg>
        <pc:spChg chg="mod">
          <ac:chgData name="Μιχαήλ Καβουκλής" userId="b2731aa8-7e36-47ad-b913-6c261e7e1b5f" providerId="ADAL" clId="{4111AC84-8734-4D84-9C1F-51AEEDAA61B0}" dt="2020-12-21T14:45:17.227" v="5783" actId="20577"/>
          <ac:spMkLst>
            <pc:docMk/>
            <pc:sldMk cId="2827359432" sldId="263"/>
            <ac:spMk id="11" creationId="{B62790FA-FAA9-46A7-BF0D-B102BF660046}"/>
          </ac:spMkLst>
        </pc:spChg>
      </pc:sldChg>
      <pc:sldChg chg="modSp add mod ord">
        <pc:chgData name="Μιχαήλ Καβουκλής" userId="b2731aa8-7e36-47ad-b913-6c261e7e1b5f" providerId="ADAL" clId="{4111AC84-8734-4D84-9C1F-51AEEDAA61B0}" dt="2020-12-21T13:12:23.540" v="1425" actId="20577"/>
        <pc:sldMkLst>
          <pc:docMk/>
          <pc:sldMk cId="4173470472" sldId="264"/>
        </pc:sldMkLst>
        <pc:spChg chg="mod">
          <ac:chgData name="Μιχαήλ Καβουκλής" userId="b2731aa8-7e36-47ad-b913-6c261e7e1b5f" providerId="ADAL" clId="{4111AC84-8734-4D84-9C1F-51AEEDAA61B0}" dt="2020-12-21T13:12:23.540" v="1425" actId="20577"/>
          <ac:spMkLst>
            <pc:docMk/>
            <pc:sldMk cId="4173470472" sldId="264"/>
            <ac:spMk id="11" creationId="{B62790FA-FAA9-46A7-BF0D-B102BF660046}"/>
          </ac:spMkLst>
        </pc:spChg>
      </pc:sldChg>
      <pc:sldChg chg="new del">
        <pc:chgData name="Μιχαήλ Καβουκλής" userId="b2731aa8-7e36-47ad-b913-6c261e7e1b5f" providerId="ADAL" clId="{4111AC84-8734-4D84-9C1F-51AEEDAA61B0}" dt="2020-12-21T13:02:07.298" v="266" actId="680"/>
        <pc:sldMkLst>
          <pc:docMk/>
          <pc:sldMk cId="2664976074" sldId="265"/>
        </pc:sldMkLst>
      </pc:sldChg>
      <pc:sldChg chg="modSp add mod">
        <pc:chgData name="Μιχαήλ Καβουκλής" userId="b2731aa8-7e36-47ad-b913-6c261e7e1b5f" providerId="ADAL" clId="{4111AC84-8734-4D84-9C1F-51AEEDAA61B0}" dt="2020-12-21T13:08:48.744" v="981" actId="313"/>
        <pc:sldMkLst>
          <pc:docMk/>
          <pc:sldMk cId="4289292092" sldId="265"/>
        </pc:sldMkLst>
        <pc:spChg chg="mod">
          <ac:chgData name="Μιχαήλ Καβουκλής" userId="b2731aa8-7e36-47ad-b913-6c261e7e1b5f" providerId="ADAL" clId="{4111AC84-8734-4D84-9C1F-51AEEDAA61B0}" dt="2020-12-21T13:08:48.744" v="981" actId="313"/>
          <ac:spMkLst>
            <pc:docMk/>
            <pc:sldMk cId="4289292092" sldId="265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30:22.252" v="2517" actId="20577"/>
        <pc:sldMkLst>
          <pc:docMk/>
          <pc:sldMk cId="3125256988" sldId="266"/>
        </pc:sldMkLst>
        <pc:spChg chg="mod">
          <ac:chgData name="Μιχαήλ Καβουκλής" userId="b2731aa8-7e36-47ad-b913-6c261e7e1b5f" providerId="ADAL" clId="{4111AC84-8734-4D84-9C1F-51AEEDAA61B0}" dt="2020-12-21T13:30:22.252" v="2517" actId="20577"/>
          <ac:spMkLst>
            <pc:docMk/>
            <pc:sldMk cId="3125256988" sldId="266"/>
            <ac:spMk id="11" creationId="{B62790FA-FAA9-46A7-BF0D-B102BF660046}"/>
          </ac:spMkLst>
        </pc:spChg>
      </pc:sldChg>
      <pc:sldChg chg="modSp add mod ord">
        <pc:chgData name="Μιχαήλ Καβουκλής" userId="b2731aa8-7e36-47ad-b913-6c261e7e1b5f" providerId="ADAL" clId="{4111AC84-8734-4D84-9C1F-51AEEDAA61B0}" dt="2020-12-21T13:19:11.083" v="1973" actId="20577"/>
        <pc:sldMkLst>
          <pc:docMk/>
          <pc:sldMk cId="709705174" sldId="267"/>
        </pc:sldMkLst>
        <pc:spChg chg="mod">
          <ac:chgData name="Μιχαήλ Καβουκλής" userId="b2731aa8-7e36-47ad-b913-6c261e7e1b5f" providerId="ADAL" clId="{4111AC84-8734-4D84-9C1F-51AEEDAA61B0}" dt="2020-12-21T13:19:11.083" v="1973" actId="20577"/>
          <ac:spMkLst>
            <pc:docMk/>
            <pc:sldMk cId="709705174" sldId="267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36:17.223" v="2754" actId="20577"/>
        <pc:sldMkLst>
          <pc:docMk/>
          <pc:sldMk cId="107371060" sldId="268"/>
        </pc:sldMkLst>
        <pc:spChg chg="mod">
          <ac:chgData name="Μιχαήλ Καβουκλής" userId="b2731aa8-7e36-47ad-b913-6c261e7e1b5f" providerId="ADAL" clId="{4111AC84-8734-4D84-9C1F-51AEEDAA61B0}" dt="2020-12-21T13:36:17.223" v="2754" actId="20577"/>
          <ac:spMkLst>
            <pc:docMk/>
            <pc:sldMk cId="107371060" sldId="268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43:10.556" v="2945" actId="20577"/>
        <pc:sldMkLst>
          <pc:docMk/>
          <pc:sldMk cId="1891458625" sldId="269"/>
        </pc:sldMkLst>
        <pc:spChg chg="mod">
          <ac:chgData name="Μιχαήλ Καβουκλής" userId="b2731aa8-7e36-47ad-b913-6c261e7e1b5f" providerId="ADAL" clId="{4111AC84-8734-4D84-9C1F-51AEEDAA61B0}" dt="2020-12-21T13:43:10.556" v="2945" actId="20577"/>
          <ac:spMkLst>
            <pc:docMk/>
            <pc:sldMk cId="1891458625" sldId="269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50:07.509" v="3179" actId="20577"/>
        <pc:sldMkLst>
          <pc:docMk/>
          <pc:sldMk cId="2947741303" sldId="270"/>
        </pc:sldMkLst>
        <pc:spChg chg="mod">
          <ac:chgData name="Μιχαήλ Καβουκλής" userId="b2731aa8-7e36-47ad-b913-6c261e7e1b5f" providerId="ADAL" clId="{4111AC84-8734-4D84-9C1F-51AEEDAA61B0}" dt="2020-12-21T13:43:33.532" v="2961" actId="20577"/>
          <ac:spMkLst>
            <pc:docMk/>
            <pc:sldMk cId="2947741303" sldId="270"/>
            <ac:spMk id="3" creationId="{352C885D-C519-4ABA-80F3-CAFEC9619679}"/>
          </ac:spMkLst>
        </pc:spChg>
        <pc:spChg chg="mod">
          <ac:chgData name="Μιχαήλ Καβουκλής" userId="b2731aa8-7e36-47ad-b913-6c261e7e1b5f" providerId="ADAL" clId="{4111AC84-8734-4D84-9C1F-51AEEDAA61B0}" dt="2020-12-21T13:50:07.509" v="3179" actId="20577"/>
          <ac:spMkLst>
            <pc:docMk/>
            <pc:sldMk cId="2947741303" sldId="270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58:52.787" v="3936" actId="20577"/>
        <pc:sldMkLst>
          <pc:docMk/>
          <pc:sldMk cId="2481600647" sldId="271"/>
        </pc:sldMkLst>
        <pc:spChg chg="mod">
          <ac:chgData name="Μιχαήλ Καβουκλής" userId="b2731aa8-7e36-47ad-b913-6c261e7e1b5f" providerId="ADAL" clId="{4111AC84-8734-4D84-9C1F-51AEEDAA61B0}" dt="2020-12-21T13:58:52.787" v="3936" actId="20577"/>
          <ac:spMkLst>
            <pc:docMk/>
            <pc:sldMk cId="2481600647" sldId="271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54:34.932" v="3412" actId="20577"/>
        <pc:sldMkLst>
          <pc:docMk/>
          <pc:sldMk cId="748235435" sldId="272"/>
        </pc:sldMkLst>
        <pc:spChg chg="mod">
          <ac:chgData name="Μιχαήλ Καβουκλής" userId="b2731aa8-7e36-47ad-b913-6c261e7e1b5f" providerId="ADAL" clId="{4111AC84-8734-4D84-9C1F-51AEEDAA61B0}" dt="2020-12-21T13:54:34.932" v="3412" actId="20577"/>
          <ac:spMkLst>
            <pc:docMk/>
            <pc:sldMk cId="748235435" sldId="272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3:55:54.402" v="3443" actId="20577"/>
        <pc:sldMkLst>
          <pc:docMk/>
          <pc:sldMk cId="4234448606" sldId="273"/>
        </pc:sldMkLst>
        <pc:spChg chg="mod">
          <ac:chgData name="Μιχαήλ Καβουκλής" userId="b2731aa8-7e36-47ad-b913-6c261e7e1b5f" providerId="ADAL" clId="{4111AC84-8734-4D84-9C1F-51AEEDAA61B0}" dt="2020-12-21T13:55:54.402" v="3443" actId="20577"/>
          <ac:spMkLst>
            <pc:docMk/>
            <pc:sldMk cId="4234448606" sldId="273"/>
            <ac:spMk id="11" creationId="{B62790FA-FAA9-46A7-BF0D-B102BF660046}"/>
          </ac:spMkLst>
        </pc:spChg>
      </pc:sldChg>
      <pc:sldChg chg="add ord">
        <pc:chgData name="Μιχαήλ Καβουκλής" userId="b2731aa8-7e36-47ad-b913-6c261e7e1b5f" providerId="ADAL" clId="{4111AC84-8734-4D84-9C1F-51AEEDAA61B0}" dt="2020-12-21T13:56:05.513" v="3445"/>
        <pc:sldMkLst>
          <pc:docMk/>
          <pc:sldMk cId="357225344" sldId="274"/>
        </pc:sldMkLst>
      </pc:sldChg>
      <pc:sldChg chg="add">
        <pc:chgData name="Μιχαήλ Καβουκλής" userId="b2731aa8-7e36-47ad-b913-6c261e7e1b5f" providerId="ADAL" clId="{4111AC84-8734-4D84-9C1F-51AEEDAA61B0}" dt="2020-12-21T13:59:15.931" v="3937" actId="2890"/>
        <pc:sldMkLst>
          <pc:docMk/>
          <pc:sldMk cId="3236056540" sldId="275"/>
        </pc:sldMkLst>
      </pc:sldChg>
      <pc:sldChg chg="modSp add mod">
        <pc:chgData name="Μιχαήλ Καβουκλής" userId="b2731aa8-7e36-47ad-b913-6c261e7e1b5f" providerId="ADAL" clId="{4111AC84-8734-4D84-9C1F-51AEEDAA61B0}" dt="2020-12-21T14:23:37.251" v="4465" actId="20577"/>
        <pc:sldMkLst>
          <pc:docMk/>
          <pc:sldMk cId="34529260" sldId="276"/>
        </pc:sldMkLst>
        <pc:spChg chg="mod">
          <ac:chgData name="Μιχαήλ Καβουκλής" userId="b2731aa8-7e36-47ad-b913-6c261e7e1b5f" providerId="ADAL" clId="{4111AC84-8734-4D84-9C1F-51AEEDAA61B0}" dt="2020-12-21T14:23:37.251" v="4465" actId="20577"/>
          <ac:spMkLst>
            <pc:docMk/>
            <pc:sldMk cId="34529260" sldId="276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4:27:12.890" v="4856" actId="20577"/>
        <pc:sldMkLst>
          <pc:docMk/>
          <pc:sldMk cId="2613671405" sldId="277"/>
        </pc:sldMkLst>
        <pc:spChg chg="mod">
          <ac:chgData name="Μιχαήλ Καβουκλής" userId="b2731aa8-7e36-47ad-b913-6c261e7e1b5f" providerId="ADAL" clId="{4111AC84-8734-4D84-9C1F-51AEEDAA61B0}" dt="2020-12-21T14:27:12.890" v="4856" actId="20577"/>
          <ac:spMkLst>
            <pc:docMk/>
            <pc:sldMk cId="2613671405" sldId="277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4:28:41.740" v="4961" actId="20577"/>
        <pc:sldMkLst>
          <pc:docMk/>
          <pc:sldMk cId="152570991" sldId="278"/>
        </pc:sldMkLst>
        <pc:spChg chg="mod">
          <ac:chgData name="Μιχαήλ Καβουκλής" userId="b2731aa8-7e36-47ad-b913-6c261e7e1b5f" providerId="ADAL" clId="{4111AC84-8734-4D84-9C1F-51AEEDAA61B0}" dt="2020-12-21T14:28:41.740" v="4961" actId="20577"/>
          <ac:spMkLst>
            <pc:docMk/>
            <pc:sldMk cId="152570991" sldId="278"/>
            <ac:spMk id="11" creationId="{B62790FA-FAA9-46A7-BF0D-B102BF660046}"/>
          </ac:spMkLst>
        </pc:spChg>
      </pc:sldChg>
      <pc:sldChg chg="modSp add mod">
        <pc:chgData name="Μιχαήλ Καβουκλής" userId="b2731aa8-7e36-47ad-b913-6c261e7e1b5f" providerId="ADAL" clId="{4111AC84-8734-4D84-9C1F-51AEEDAA61B0}" dt="2020-12-21T14:41:38.588" v="5394" actId="20577"/>
        <pc:sldMkLst>
          <pc:docMk/>
          <pc:sldMk cId="3699150586" sldId="279"/>
        </pc:sldMkLst>
        <pc:spChg chg="mod">
          <ac:chgData name="Μιχαήλ Καβουκλής" userId="b2731aa8-7e36-47ad-b913-6c261e7e1b5f" providerId="ADAL" clId="{4111AC84-8734-4D84-9C1F-51AEEDAA61B0}" dt="2020-12-21T14:41:38.588" v="5394" actId="20577"/>
          <ac:spMkLst>
            <pc:docMk/>
            <pc:sldMk cId="3699150586" sldId="279"/>
            <ac:spMk id="11" creationId="{B62790FA-FAA9-46A7-BF0D-B102BF660046}"/>
          </ac:spMkLst>
        </pc:spChg>
      </pc:sldChg>
      <pc:sldChg chg="modSp add mod ord">
        <pc:chgData name="Μιχαήλ Καβουκλής" userId="b2731aa8-7e36-47ad-b913-6c261e7e1b5f" providerId="ADAL" clId="{4111AC84-8734-4D84-9C1F-51AEEDAA61B0}" dt="2020-12-21T14:46:14.007" v="5813" actId="20577"/>
        <pc:sldMkLst>
          <pc:docMk/>
          <pc:sldMk cId="2489300063" sldId="280"/>
        </pc:sldMkLst>
        <pc:spChg chg="mod">
          <ac:chgData name="Μιχαήλ Καβουκλής" userId="b2731aa8-7e36-47ad-b913-6c261e7e1b5f" providerId="ADAL" clId="{4111AC84-8734-4D84-9C1F-51AEEDAA61B0}" dt="2020-12-21T14:46:14.007" v="5813" actId="20577"/>
          <ac:spMkLst>
            <pc:docMk/>
            <pc:sldMk cId="2489300063" sldId="280"/>
            <ac:spMk id="11" creationId="{B62790FA-FAA9-46A7-BF0D-B102BF6600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808CB2E-AB94-423F-A728-71B11F296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56511790-44BC-4D0C-8480-CAEE42DC3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37FFFB9-2A67-42B8-A21D-3D1FF8049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0A23EBA-66B2-497F-9BDC-245C661F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ABF90609-7FF1-4838-971F-1BEA11499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4066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2F157C2-23E1-4605-B3FD-55861A434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9B6FB5B3-4379-42B3-A275-EC1E234C6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D96BF1A-48DD-4FD9-A674-63C513007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7BC24DE-A9C6-46F7-8014-6855FB21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5932946-DA99-439B-BA42-1CE6E0B5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59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80DA793A-7920-4E1A-956E-252C10470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14C7DB34-9CD1-468A-9A36-4C3EC2B66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1DA952A6-C71B-4C46-B615-BEDAC5EE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0116E390-9A9C-40CB-AB81-06C59D44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120C8AE6-80C9-4B1B-A30C-2899D623B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86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087F0CE-6424-43E3-BEB1-45E020F82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1291041D-F5AC-4D2C-963B-4FCC1B1CE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3FD0950B-B4B5-4F02-82F3-E5DC75CA3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8E3E700D-6E10-4683-A0FD-7A879F132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72CBE7DC-D40F-473A-95BC-502464F85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60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BFAB313-6E15-41FA-9D09-DE790B35D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AC1DF33E-8824-4088-A400-C6E876D3B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A52EA77-4A8B-499D-A8B9-393ECA1E9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0747514-ABA0-46E2-938F-5173FC67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6A94F8D-56D1-4D84-9C57-DE86A71F3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950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AFC37F8-AD65-49A6-9DF7-3A4830C7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023C18DE-DCFC-4503-95A2-4EC45CE0E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FF608652-51D8-4EF4-BC9D-D1A8CC86E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46B5E5FB-E643-4BD2-8BAD-596B98E4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48D28732-0F05-4B2C-ACD4-D7848126D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F6B935E4-A2A6-4154-97F5-7ADE775D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978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EAEC38E-8025-40D5-9528-D9F54A6BD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284B3A94-18F8-413A-AF19-64BEBD39D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FE2A5F11-96AE-46EB-82B1-490BF2DF6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F554EEF3-3217-4E29-A064-1D56A3C479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DCED30C6-39B2-4B88-9AE6-7167A7FC0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E6B69796-CDDA-4CB2-BA30-4041C38B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5A12A29F-2A9E-4310-9C22-F96FAE02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BE401224-B9AB-4440-BE1D-8DFF6784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148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8EF2102-7B47-4CDE-BC1B-8E4497296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80DEEA76-725C-48F0-A863-152F4F48F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844D6DD5-ED8E-4C3D-9693-5E3C65AD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01C7A2E5-795E-4378-82E3-CA9AC2FD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295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71BCA28D-E1D6-48DC-AB65-8A7CD658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E82BCB42-57EB-4423-B214-2D1DA5FA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3DC74927-BB7F-42DE-80E4-3CF34EBD3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42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52AE061-DFA6-4E9E-8D11-5E83FD8CB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1625C59-498D-4ADD-AFCD-5B9C43874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ABC5B894-EC4A-42D6-9CF3-4DB025BE2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C9271BE0-6750-444D-B130-08A1AB123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326779A6-FBD1-4D77-AEC5-B7BEE507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E11D95A1-D493-4B47-9441-FBC2365BA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575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D42AB54-2FA2-48F6-9458-A45883736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3F5CAB95-CA90-424C-8568-A3BF74BE6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53F63804-B51B-40DE-8E1D-85FBCA1A6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EC092A5-2BF8-4F51-94FB-D43082A8A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4CD41112-517C-4A48-8441-54CFEA68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ECD0D5AC-2EB6-4ACE-BFE1-5C1AD8FC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410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C24C236D-6098-49AB-9073-4EDC84555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3AE3EDA2-5F05-42E8-87D4-6382A201E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AAD22CF-5439-4164-835D-432CEF648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95B1F-6AB9-4138-B352-E8E30B8D90B6}" type="datetimeFigureOut">
              <a:rPr lang="en-US" smtClean="0"/>
              <a:pPr/>
              <a:t>8/1/2022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472CFF2-CB17-4AEC-BE3A-5F922F5156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74AF029-6E44-4AE0-9A24-7DA97E316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E5E13-D7AB-45A8-A998-475E849ECE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510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D89421F9-AD51-4DE4-9E4E-4B9A0BF190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239" b="434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9863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average internet user, as a consumer, he/she actually uses his/her rights as a bargaining mean to a service.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He/she entrusts the application and products of his/her rights of Expression, Association and his/her right to Privacy.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His/her content, his/her preferences, his/her association are handed as data (personal and big) to a an entity off his/her country, in order to provide him/her with a personalized experience.</a:t>
            </a:r>
          </a:p>
        </p:txBody>
      </p:sp>
    </p:spTree>
    <p:extLst>
      <p:ext uri="{BB962C8B-B14F-4D97-AF65-F5344CB8AC3E}">
        <p14:creationId xmlns:p14="http://schemas.microsoft.com/office/powerpoint/2010/main" xmlns="" val="122477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This “personalized experience” means: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only sees content that is deemed similar to his/her preferences by an algorithm (ideally).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only sees ads that are more possible to make him/her proceed to a purchase of a product or service.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is prompted to develop new relations and interests similar to his/her preferences based on an algorithm.</a:t>
            </a:r>
          </a:p>
        </p:txBody>
      </p:sp>
    </p:spTree>
    <p:extLst>
      <p:ext uri="{BB962C8B-B14F-4D97-AF65-F5344CB8AC3E}">
        <p14:creationId xmlns:p14="http://schemas.microsoft.com/office/powerpoint/2010/main" xmlns="" val="323816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This “personalized experience” entails risks: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content of the platform is served by ways the user is not actually aware or understands how!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waives a large portion of his/her rights, including the ones for intellectual property, in order to exercise online rights like the ones of expression or association.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consumer is being “bombarded” with ads that make him/her more susceptible to consume.</a:t>
            </a:r>
          </a:p>
        </p:txBody>
      </p:sp>
    </p:spTree>
    <p:extLst>
      <p:ext uri="{BB962C8B-B14F-4D97-AF65-F5344CB8AC3E}">
        <p14:creationId xmlns:p14="http://schemas.microsoft.com/office/powerpoint/2010/main" xmlns="" val="34986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At the end, the “personalized experience” means: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is deprived of the pluralism and diversity of available content.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citizen transforms the exercise of his/her rights to consumable, tradable goods.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user can be easily “manipulated” not only for his/her consuming habits, but also for his/her social and political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behaviour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8515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Add to these: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Data safety / Client safety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Lack of transparency on handling data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Digital Tools illiteracy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The Internet’s Malevolent powers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Intellectual Property matters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Multinational aspect of Internet 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 Multiple jurisdictions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208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That being said: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have to reflect that we measure the world against the prototype of western democracy with a liberal market.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 citizen trusts his/safety to the State and its laws, controls it through elections and exercising his/her rights.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 consumer controls the market with his/her money and the way he/she chooses to spend them.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015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we secure Digital Human Rights in the 21</a:t>
            </a:r>
            <a:r>
              <a:rPr lang="en-US" b="1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st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 Century?</a:t>
            </a:r>
          </a:p>
          <a:p>
            <a:pPr algn="l"/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We return back to basics!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focus on the education of youth to become responsible Citizens and Human Rights and Rule of Law aware.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We strive to develop a State and institutions that are trust-worthy, transparent and reliable in our protection.</a:t>
            </a: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33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How we secure Digital Human Rights in the 21</a:t>
            </a:r>
            <a:r>
              <a:rPr lang="en-US" b="1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st</a:t>
            </a: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 Century?</a:t>
            </a:r>
          </a:p>
          <a:p>
            <a:pPr algn="l"/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We return back to basics!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focus on the education of youth to become responsible consumers, that are aware of the power and obligations each choice they make entails.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l"/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promote the regulation of large corporations to operate in more transparent and “open” ways.</a:t>
            </a:r>
          </a:p>
        </p:txBody>
      </p:sp>
    </p:spTree>
    <p:extLst>
      <p:ext uri="{BB962C8B-B14F-4D97-AF65-F5344CB8AC3E}">
        <p14:creationId xmlns:p14="http://schemas.microsoft.com/office/powerpoint/2010/main" xmlns="" val="376366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In order to have people that exercise, promote and protect their Digital Human Rights, we need to become people that </a:t>
            </a:r>
          </a:p>
          <a:p>
            <a:pPr algn="l"/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Respects the Rule of Law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Respects self’s and others’ Human Rights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Consumes in a responsible and fair way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Is technologically educated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Operates under a new digital etiquette</a:t>
            </a:r>
          </a:p>
        </p:txBody>
      </p:sp>
    </p:spTree>
    <p:extLst>
      <p:ext uri="{BB962C8B-B14F-4D97-AF65-F5344CB8AC3E}">
        <p14:creationId xmlns:p14="http://schemas.microsoft.com/office/powerpoint/2010/main" xmlns="" val="53777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3429000"/>
            <a:ext cx="8395981" cy="2988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Thank you</a:t>
            </a:r>
            <a:endParaRPr lang="el-GR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Τίτλος 1">
            <a:extLst>
              <a:ext uri="{FF2B5EF4-FFF2-40B4-BE49-F238E27FC236}">
                <a16:creationId xmlns:a16="http://schemas.microsoft.com/office/drawing/2014/main" xmlns="" id="{4EFC19CB-F23C-4AEF-99CC-5BAD2D8F9F59}"/>
              </a:ext>
            </a:extLst>
          </p:cNvPr>
          <p:cNvSpPr txBox="1">
            <a:spLocks/>
          </p:cNvSpPr>
          <p:nvPr/>
        </p:nvSpPr>
        <p:spPr>
          <a:xfrm>
            <a:off x="2130803" y="243281"/>
            <a:ext cx="9848675" cy="5704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20" name="Υπότιτλος 2">
            <a:extLst>
              <a:ext uri="{FF2B5EF4-FFF2-40B4-BE49-F238E27FC236}">
                <a16:creationId xmlns:a16="http://schemas.microsoft.com/office/drawing/2014/main" xmlns="" id="{CA697648-36B4-4157-856C-79AE4BD8B96A}"/>
              </a:ext>
            </a:extLst>
          </p:cNvPr>
          <p:cNvSpPr txBox="1">
            <a:spLocks/>
          </p:cNvSpPr>
          <p:nvPr/>
        </p:nvSpPr>
        <p:spPr>
          <a:xfrm>
            <a:off x="2773959" y="858982"/>
            <a:ext cx="9144000" cy="46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xmlns="" id="{15E1F505-EA12-4651-B42A-D37A481D18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512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69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Presenting</a:t>
            </a:r>
            <a:r>
              <a:rPr lang="el-GR" b="1" dirty="0">
                <a:solidFill>
                  <a:schemeClr val="bg1"/>
                </a:solidFill>
                <a:latin typeface="Century Gothic" panose="020B0502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  <a:latin typeface="Century Gothic" panose="020B0502020202020204" pitchFamily="34" charset="0"/>
              </a:rPr>
              <a:t>Michael G. Kavuklis</a:t>
            </a:r>
            <a:r>
              <a:rPr lang="el-GR" u="sng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l-GR" u="sng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Political Scientist / International Relations (MA)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Marketeer (</a:t>
            </a:r>
            <a:r>
              <a:rPr lang="en-US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mgk.advertising</a:t>
            </a: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)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President of the House of Europe in Rhodes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in charge of International Project of the House of Europe in Rhodes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Founder and Head of the Organizing Committee of: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Rhodes Model Regional Co-operation (2010-…)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Europe, Entrepreneurship and Sustainable Development of Rhodes (2013-…)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Member of the Board of the European Network for Education and Training, </a:t>
            </a:r>
            <a:r>
              <a:rPr lang="en-US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e.V.</a:t>
            </a: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– EUNET</a:t>
            </a:r>
            <a:b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Focal Point of the Greek Network of the Anna Lindh Foundation for Aegean Islands and Crete. </a:t>
            </a: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xmlns="" id="{E2F8A962-29B7-49CE-BC52-E0DFF1292BE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152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-3517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611395" y="3376246"/>
            <a:ext cx="8395981" cy="2988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  <a:p>
            <a:pPr algn="l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 perspective</a:t>
            </a:r>
            <a:b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from the field</a:t>
            </a:r>
            <a:endParaRPr lang="el-GR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Τίτλος 1">
            <a:extLst>
              <a:ext uri="{FF2B5EF4-FFF2-40B4-BE49-F238E27FC236}">
                <a16:creationId xmlns:a16="http://schemas.microsoft.com/office/drawing/2014/main" xmlns="" id="{4EFC19CB-F23C-4AEF-99CC-5BAD2D8F9F59}"/>
              </a:ext>
            </a:extLst>
          </p:cNvPr>
          <p:cNvSpPr txBox="1">
            <a:spLocks/>
          </p:cNvSpPr>
          <p:nvPr/>
        </p:nvSpPr>
        <p:spPr>
          <a:xfrm>
            <a:off x="2130803" y="243281"/>
            <a:ext cx="9848675" cy="5704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20" name="Υπότιτλος 2">
            <a:extLst>
              <a:ext uri="{FF2B5EF4-FFF2-40B4-BE49-F238E27FC236}">
                <a16:creationId xmlns:a16="http://schemas.microsoft.com/office/drawing/2014/main" xmlns="" id="{CA697648-36B4-4157-856C-79AE4BD8B96A}"/>
              </a:ext>
            </a:extLst>
          </p:cNvPr>
          <p:cNvSpPr txBox="1">
            <a:spLocks/>
          </p:cNvSpPr>
          <p:nvPr/>
        </p:nvSpPr>
        <p:spPr>
          <a:xfrm>
            <a:off x="2773959" y="858982"/>
            <a:ext cx="9144000" cy="46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xmlns="" id="{15E1F505-EA12-4651-B42A-D37A481D18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444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Some questions?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Which are the Digital Human Rights?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Are people aware of their Digital Human Rights?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Are people aware of their Human Rights?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Are people aware about the legal status of Human Rights?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Are contemporary people, and especially youth, aware of the pragmatic aspects of the Rule of Law, their rights and their obligations?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Does the lack of awareness on the protection provide by law is reflected in the evolving digital world?</a:t>
            </a:r>
            <a:endParaRPr lang="el-GR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66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Access to Information/Internet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Network neutrality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Freedom of Expression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Freedom of Association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Right to Education,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Right to have content in your language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Right to Privacy and Data Protection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000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General Challenges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People are not aware of their Digital Human Rights, as they are not aware of their Fundamental Human Rights.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People are not aware of their obligation to exercise and protect their Human Rights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People do not trust State or IGOs for their Human Rights protection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People dismiss their Human Rights as irrelevant, non substantial, romantic or idealistic… </a:t>
            </a:r>
            <a:endParaRPr lang="el-GR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54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Internet is a technology providing access to information/content and communication among peers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World Wide Web is how information/content is being made accessible to these peers.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World Wide Web’s content is being produced by States, IGOs Institutions, Businesses and Users.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access to the WWW is/should be part of the Right of Access…</a:t>
            </a:r>
          </a:p>
          <a:p>
            <a:pPr algn="l"/>
            <a:endParaRPr lang="en-US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Access to a Social Media Platform is NOT…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Use of Social Media Platform is a contracted use of a service provided by a business.</a:t>
            </a:r>
          </a:p>
        </p:txBody>
      </p:sp>
    </p:spTree>
    <p:extLst>
      <p:ext uri="{BB962C8B-B14F-4D97-AF65-F5344CB8AC3E}">
        <p14:creationId xmlns:p14="http://schemas.microsoft.com/office/powerpoint/2010/main" xmlns="" val="15549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citizen with access to the Internet, in its simplest daily form, is actually a consumer using a service under specific terms &amp; conditions.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are not members of the Facebook Community! 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We are clients of the Facebook, Inc.</a:t>
            </a:r>
          </a:p>
        </p:txBody>
      </p:sp>
    </p:spTree>
    <p:extLst>
      <p:ext uri="{BB962C8B-B14F-4D97-AF65-F5344CB8AC3E}">
        <p14:creationId xmlns:p14="http://schemas.microsoft.com/office/powerpoint/2010/main" xmlns="" val="336492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0E9CE430-4D3F-46CA-A569-A6A9F5215F74}"/>
              </a:ext>
            </a:extLst>
          </p:cNvPr>
          <p:cNvSpPr/>
          <p:nvPr/>
        </p:nvSpPr>
        <p:spPr>
          <a:xfrm>
            <a:off x="1736522" y="0"/>
            <a:ext cx="10455478" cy="6858000"/>
          </a:xfrm>
          <a:prstGeom prst="rect">
            <a:avLst/>
          </a:prstGeom>
          <a:solidFill>
            <a:srgbClr val="507D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1A1230F-0365-4EE5-9C3A-085A5884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803" y="243281"/>
            <a:ext cx="9848675" cy="570451"/>
          </a:xfrm>
        </p:spPr>
        <p:txBody>
          <a:bodyPr>
            <a:noAutofit/>
          </a:bodyPr>
          <a:lstStyle/>
          <a:p>
            <a:pPr algn="r"/>
            <a:r>
              <a:rPr lang="en-US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Human Rights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352C885D-C519-4ABA-80F3-CAFEC9619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3959" y="858982"/>
            <a:ext cx="9144000" cy="46647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28/08/2021, </a:t>
            </a:r>
            <a:r>
              <a:rPr lang="en-US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Narva</a:t>
            </a:r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Estonia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7FD2B57-059A-46BE-9369-D05EBC1F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46" t="14187" r="17893" b="19605"/>
          <a:stretch/>
        </p:blipFill>
        <p:spPr>
          <a:xfrm>
            <a:off x="67143" y="-17756"/>
            <a:ext cx="1589904" cy="1606856"/>
          </a:xfrm>
          <a:prstGeom prst="rect">
            <a:avLst/>
          </a:prstGeom>
        </p:spPr>
      </p:pic>
      <p:cxnSp>
        <p:nvCxnSpPr>
          <p:cNvPr id="10" name="Ευθεία γραμμή σύνδεσης 9">
            <a:extLst>
              <a:ext uri="{FF2B5EF4-FFF2-40B4-BE49-F238E27FC236}">
                <a16:creationId xmlns:a16="http://schemas.microsoft.com/office/drawing/2014/main" xmlns="" id="{7098A70C-BACD-47DC-B71F-B33A3A6D0484}"/>
              </a:ext>
            </a:extLst>
          </p:cNvPr>
          <p:cNvCxnSpPr>
            <a:cxnSpLocks/>
          </p:cNvCxnSpPr>
          <p:nvPr/>
        </p:nvCxnSpPr>
        <p:spPr>
          <a:xfrm>
            <a:off x="1701102" y="833815"/>
            <a:ext cx="1049089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Υπότιτλος 2">
            <a:extLst>
              <a:ext uri="{FF2B5EF4-FFF2-40B4-BE49-F238E27FC236}">
                <a16:creationId xmlns:a16="http://schemas.microsoft.com/office/drawing/2014/main" xmlns="" id="{B62790FA-FAA9-46A7-BF0D-B102BF660046}"/>
              </a:ext>
            </a:extLst>
          </p:cNvPr>
          <p:cNvSpPr txBox="1">
            <a:spLocks/>
          </p:cNvSpPr>
          <p:nvPr/>
        </p:nvSpPr>
        <p:spPr>
          <a:xfrm>
            <a:off x="2558641" y="2072088"/>
            <a:ext cx="9326026" cy="4345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For most of the average Internet users, his/her capacity as such is actually that of a consumer.</a:t>
            </a:r>
            <a:endParaRPr lang="el-G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As a client he gains access to a service provided by a multinational company, usually based outside his/her country, agreeing to terms and conditions that he/she almost never reads, and in exchange he/she provides his/her content, entrusts his/her privacy and his/her relations to this private sector entity.</a:t>
            </a:r>
          </a:p>
        </p:txBody>
      </p:sp>
    </p:spTree>
    <p:extLst>
      <p:ext uri="{BB962C8B-B14F-4D97-AF65-F5344CB8AC3E}">
        <p14:creationId xmlns:p14="http://schemas.microsoft.com/office/powerpoint/2010/main" xmlns="" val="320565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1055</Words>
  <Application>Microsoft Office PowerPoint</Application>
  <PresentationFormat>Произвольный</PresentationFormat>
  <Paragraphs>138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Θέμα του Office</vt:lpstr>
      <vt:lpstr>Слайд 1</vt:lpstr>
      <vt:lpstr>Digital Human Rights</vt:lpstr>
      <vt:lpstr>Слайд 3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Digital Human Rights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MGK</dc:creator>
  <cp:lastModifiedBy>Basil Golikov</cp:lastModifiedBy>
  <cp:revision>22</cp:revision>
  <dcterms:created xsi:type="dcterms:W3CDTF">2020-12-21T11:27:51Z</dcterms:created>
  <dcterms:modified xsi:type="dcterms:W3CDTF">2022-07-31T21:06:44Z</dcterms:modified>
</cp:coreProperties>
</file>