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 id="2147483781" r:id="rId5"/>
  </p:sldMasterIdLst>
  <p:notesMasterIdLst>
    <p:notesMasterId r:id="rId18"/>
  </p:notesMasterIdLst>
  <p:sldIdLst>
    <p:sldId id="389" r:id="rId6"/>
    <p:sldId id="290" r:id="rId7"/>
    <p:sldId id="479" r:id="rId8"/>
    <p:sldId id="270" r:id="rId9"/>
    <p:sldId id="495" r:id="rId10"/>
    <p:sldId id="496" r:id="rId11"/>
    <p:sldId id="508" r:id="rId12"/>
    <p:sldId id="488" r:id="rId13"/>
    <p:sldId id="516" r:id="rId14"/>
    <p:sldId id="469" r:id="rId15"/>
    <p:sldId id="505" r:id="rId16"/>
    <p:sldId id="473"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565656"/>
    <a:srgbClr val="999999"/>
    <a:srgbClr val="79A400"/>
    <a:srgbClr val="FF6600"/>
    <a:srgbClr val="BBFE00"/>
    <a:srgbClr val="606060"/>
    <a:srgbClr val="94C800"/>
    <a:srgbClr val="CCFF33"/>
    <a:srgbClr val="00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7" autoAdjust="0"/>
    <p:restoredTop sz="85465" autoAdjust="0"/>
  </p:normalViewPr>
  <p:slideViewPr>
    <p:cSldViewPr>
      <p:cViewPr varScale="1">
        <p:scale>
          <a:sx n="75" d="100"/>
          <a:sy n="75" d="100"/>
        </p:scale>
        <p:origin x="1008" y="5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1647A9-8C52-41B5-B726-8E7AC3E64DFC}"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3ED96376-77A0-4C50-8F82-5F400E09586D}">
      <dgm:prSet phldrT="[Text]"/>
      <dgm:spPr>
        <a:solidFill>
          <a:srgbClr val="0076BE"/>
        </a:solidFill>
      </dgm:spPr>
      <dgm:t>
        <a:bodyPr/>
        <a:lstStyle/>
        <a:p>
          <a:r>
            <a:rPr lang="et-EE" dirty="0"/>
            <a:t>City </a:t>
          </a:r>
          <a:r>
            <a:rPr lang="en-GB" noProof="0" dirty="0"/>
            <a:t>administration</a:t>
          </a:r>
          <a:r>
            <a:rPr lang="et-EE" dirty="0"/>
            <a:t> </a:t>
          </a:r>
        </a:p>
        <a:p>
          <a:r>
            <a:rPr lang="et-EE" dirty="0"/>
            <a:t>1 500</a:t>
          </a:r>
          <a:endParaRPr lang="en-US" dirty="0"/>
        </a:p>
      </dgm:t>
    </dgm:pt>
    <dgm:pt modelId="{25BA28A0-1A9D-4FF8-8AE0-F4A3BAA09440}" type="parTrans" cxnId="{E55BE13D-1428-4878-81F4-FBC5A8E7FFCE}">
      <dgm:prSet/>
      <dgm:spPr/>
      <dgm:t>
        <a:bodyPr/>
        <a:lstStyle/>
        <a:p>
          <a:endParaRPr lang="en-US"/>
        </a:p>
      </dgm:t>
    </dgm:pt>
    <dgm:pt modelId="{988D5601-BA98-4A68-964B-ABDCE6E61F84}" type="sibTrans" cxnId="{E55BE13D-1428-4878-81F4-FBC5A8E7FFCE}">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a:ln>
          <a:noFill/>
        </a:ln>
      </dgm:spPr>
      <dgm:t>
        <a:bodyPr/>
        <a:lstStyle/>
        <a:p>
          <a:endParaRPr lang="en-US"/>
        </a:p>
      </dgm:t>
    </dgm:pt>
    <dgm:pt modelId="{3C2B8E87-B314-4756-B17F-596AAEE8D923}">
      <dgm:prSet phldrT="[Text]"/>
      <dgm:spPr>
        <a:solidFill>
          <a:srgbClr val="0076BE"/>
        </a:solidFill>
      </dgm:spPr>
      <dgm:t>
        <a:bodyPr/>
        <a:lstStyle/>
        <a:p>
          <a:r>
            <a:rPr lang="et-EE" dirty="0"/>
            <a:t>1000 </a:t>
          </a:r>
          <a:r>
            <a:rPr lang="et-EE" dirty="0" err="1"/>
            <a:t>startups</a:t>
          </a:r>
          <a:r>
            <a:rPr lang="et-EE" dirty="0"/>
            <a:t>, </a:t>
          </a:r>
          <a:r>
            <a:rPr lang="et-EE" dirty="0">
              <a:cs typeface="Helvetica Neue"/>
            </a:rPr>
            <a:t>24 </a:t>
          </a:r>
          <a:r>
            <a:rPr lang="et-EE" dirty="0" err="1">
              <a:cs typeface="Helvetica Neue"/>
            </a:rPr>
            <a:t>enterprises</a:t>
          </a:r>
          <a:r>
            <a:rPr lang="et-EE" dirty="0">
              <a:cs typeface="Helvetica Neue"/>
            </a:rPr>
            <a:t> </a:t>
          </a:r>
          <a:r>
            <a:rPr lang="et-EE" dirty="0" err="1">
              <a:cs typeface="Helvetica Neue"/>
            </a:rPr>
            <a:t>per</a:t>
          </a:r>
          <a:r>
            <a:rPr lang="et-EE" dirty="0">
              <a:cs typeface="Helvetica Neue"/>
            </a:rPr>
            <a:t> 100 residents</a:t>
          </a:r>
          <a:endParaRPr lang="en-US" noProof="0" dirty="0"/>
        </a:p>
      </dgm:t>
    </dgm:pt>
    <dgm:pt modelId="{E979DCAC-E265-4384-8F39-76E02E989470}" type="parTrans" cxnId="{905BE0AF-19DC-4B55-8699-DCF9FA2EFE6B}">
      <dgm:prSet/>
      <dgm:spPr/>
      <dgm:t>
        <a:bodyPr/>
        <a:lstStyle/>
        <a:p>
          <a:endParaRPr lang="en-US"/>
        </a:p>
      </dgm:t>
    </dgm:pt>
    <dgm:pt modelId="{36AAC98B-D3BE-4E8A-AFC4-F94F3A91C6BA}" type="sibTrans" cxnId="{905BE0AF-19DC-4B55-8699-DCF9FA2EFE6B}">
      <dgm:prSet>
        <dgm:style>
          <a:lnRef idx="3">
            <a:schemeClr val="lt1"/>
          </a:lnRef>
          <a:fillRef idx="1">
            <a:schemeClr val="accent1"/>
          </a:fillRef>
          <a:effectRef idx="1">
            <a:schemeClr val="accent1"/>
          </a:effectRef>
          <a:fontRef idx="minor">
            <a:schemeClr val="lt1"/>
          </a:fontRef>
        </dgm:style>
      </dgm:prSet>
      <dgm:spPr>
        <a:noFill/>
        <a:ln>
          <a:noFill/>
        </a:ln>
      </dgm:spPr>
      <dgm:t>
        <a:bodyPr/>
        <a:lstStyle/>
        <a:p>
          <a:endParaRPr lang="en-US"/>
        </a:p>
      </dgm:t>
    </dgm:pt>
    <dgm:pt modelId="{8CF8E7B6-5BAE-48D9-B337-4238817972EC}">
      <dgm:prSet phldrT="[Text]"/>
      <dgm:spPr>
        <a:solidFill>
          <a:srgbClr val="0076BE"/>
        </a:solidFill>
      </dgm:spPr>
      <dgm:t>
        <a:bodyPr/>
        <a:lstStyle/>
        <a:p>
          <a:r>
            <a:rPr lang="et-EE" dirty="0" err="1"/>
            <a:t>Population</a:t>
          </a:r>
          <a:endParaRPr lang="et-EE" dirty="0"/>
        </a:p>
        <a:p>
          <a:r>
            <a:rPr lang="et-EE" dirty="0"/>
            <a:t>450 000, </a:t>
          </a:r>
        </a:p>
        <a:p>
          <a:r>
            <a:rPr lang="en-US" noProof="0" dirty="0"/>
            <a:t>Area </a:t>
          </a:r>
        </a:p>
        <a:p>
          <a:r>
            <a:rPr lang="et-EE" dirty="0"/>
            <a:t>159 m</a:t>
          </a:r>
          <a:r>
            <a:rPr lang="et-EE" baseline="30000" dirty="0"/>
            <a:t>2</a:t>
          </a:r>
          <a:endParaRPr lang="en-US" dirty="0"/>
        </a:p>
      </dgm:t>
    </dgm:pt>
    <dgm:pt modelId="{46B030A0-A445-4F8A-99D6-EF49064AD608}" type="parTrans" cxnId="{BEFBD4F4-BDE0-4E2C-A0A6-6624242E58D2}">
      <dgm:prSet/>
      <dgm:spPr/>
      <dgm:t>
        <a:bodyPr/>
        <a:lstStyle/>
        <a:p>
          <a:endParaRPr lang="en-US"/>
        </a:p>
      </dgm:t>
    </dgm:pt>
    <dgm:pt modelId="{B467FC69-0AE9-45CC-9456-F981981ED8C9}" type="sibTrans" cxnId="{BEFBD4F4-BDE0-4E2C-A0A6-6624242E58D2}">
      <dgm:prSet/>
      <dgm:spPr>
        <a:noFill/>
        <a:ln>
          <a:noFill/>
        </a:ln>
      </dgm:spPr>
      <dgm:t>
        <a:bodyPr/>
        <a:lstStyle/>
        <a:p>
          <a:endParaRPr lang="en-US"/>
        </a:p>
      </dgm:t>
    </dgm:pt>
    <dgm:pt modelId="{40B51475-272C-4A30-8635-A65CE2812C0F}">
      <dgm:prSet/>
      <dgm:spPr>
        <a:solidFill>
          <a:srgbClr val="0076BE"/>
        </a:solidFill>
      </dgm:spPr>
      <dgm:t>
        <a:bodyPr/>
        <a:lstStyle/>
        <a:p>
          <a:r>
            <a:rPr lang="et-EE" dirty="0" err="1">
              <a:cs typeface="Helvetica Neue"/>
            </a:rPr>
            <a:t>Hanseatic</a:t>
          </a:r>
          <a:r>
            <a:rPr lang="et-EE" dirty="0">
              <a:cs typeface="Helvetica Neue"/>
            </a:rPr>
            <a:t> </a:t>
          </a:r>
          <a:r>
            <a:rPr lang="et-EE" dirty="0" err="1">
              <a:cs typeface="Helvetica Neue"/>
            </a:rPr>
            <a:t>town</a:t>
          </a:r>
          <a:r>
            <a:rPr lang="et-EE" dirty="0">
              <a:cs typeface="Helvetica Neue"/>
            </a:rPr>
            <a:t>, Lübeck </a:t>
          </a:r>
          <a:r>
            <a:rPr lang="et-EE" dirty="0" err="1">
              <a:cs typeface="Helvetica Neue"/>
            </a:rPr>
            <a:t>rights</a:t>
          </a:r>
          <a:r>
            <a:rPr lang="et-EE" dirty="0">
              <a:cs typeface="Helvetica Neue"/>
            </a:rPr>
            <a:t> </a:t>
          </a:r>
          <a:r>
            <a:rPr lang="et-EE" dirty="0" err="1">
              <a:cs typeface="Helvetica Neue"/>
            </a:rPr>
            <a:t>since</a:t>
          </a:r>
          <a:r>
            <a:rPr lang="et-EE" dirty="0">
              <a:cs typeface="Helvetica Neue"/>
            </a:rPr>
            <a:t> 1248</a:t>
          </a:r>
          <a:endParaRPr lang="en-US" baseline="30000" dirty="0"/>
        </a:p>
      </dgm:t>
    </dgm:pt>
    <dgm:pt modelId="{E44AED0D-DB68-4D52-BFEB-3F944DD7D568}" type="parTrans" cxnId="{EBBC7327-A174-4D7D-89F3-58AA4E145A10}">
      <dgm:prSet/>
      <dgm:spPr/>
      <dgm:t>
        <a:bodyPr/>
        <a:lstStyle/>
        <a:p>
          <a:endParaRPr lang="en-US"/>
        </a:p>
      </dgm:t>
    </dgm:pt>
    <dgm:pt modelId="{ABFF2F73-3CD0-41AB-9C6A-FB7B86127D85}" type="sibTrans" cxnId="{EBBC7327-A174-4D7D-89F3-58AA4E145A10}">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0" b="-20000"/>
          </a:stretch>
        </a:blipFill>
        <a:ln>
          <a:noFill/>
        </a:ln>
      </dgm:spPr>
      <dgm:t>
        <a:bodyPr/>
        <a:lstStyle/>
        <a:p>
          <a:endParaRPr lang="en-US"/>
        </a:p>
      </dgm:t>
    </dgm:pt>
    <dgm:pt modelId="{525D1731-3A96-4DCF-99A1-3101157C08E1}">
      <dgm:prSet phldrT="[Text]"/>
      <dgm:spPr>
        <a:solidFill>
          <a:srgbClr val="0076BE"/>
        </a:solidFill>
      </dgm:spPr>
      <dgm:t>
        <a:bodyPr/>
        <a:lstStyle/>
        <a:p>
          <a:r>
            <a:rPr lang="et-EE" dirty="0" err="1">
              <a:cs typeface="Helvetica Neue"/>
            </a:rPr>
            <a:t>Fitch</a:t>
          </a:r>
          <a:r>
            <a:rPr lang="et-EE" dirty="0">
              <a:cs typeface="Helvetica Neue"/>
            </a:rPr>
            <a:t> AA-</a:t>
          </a:r>
          <a:r>
            <a:rPr lang="et-EE" dirty="0" err="1">
              <a:cs typeface="Helvetica Neue"/>
            </a:rPr>
            <a:t>stable</a:t>
          </a:r>
          <a:r>
            <a:rPr lang="et-EE" dirty="0">
              <a:cs typeface="Helvetica Neue"/>
            </a:rPr>
            <a:t>, ½ of </a:t>
          </a:r>
          <a:r>
            <a:rPr lang="et-EE" dirty="0" err="1">
              <a:cs typeface="Helvetica Neue"/>
            </a:rPr>
            <a:t>the</a:t>
          </a:r>
          <a:r>
            <a:rPr lang="et-EE" dirty="0">
              <a:cs typeface="Helvetica Neue"/>
            </a:rPr>
            <a:t> </a:t>
          </a:r>
          <a:r>
            <a:rPr lang="et-EE" dirty="0" err="1">
              <a:cs typeface="Helvetica Neue"/>
            </a:rPr>
            <a:t>country`s</a:t>
          </a:r>
          <a:r>
            <a:rPr lang="et-EE" dirty="0">
              <a:cs typeface="Helvetica Neue"/>
            </a:rPr>
            <a:t> GDP </a:t>
          </a:r>
          <a:endParaRPr lang="en-US" dirty="0"/>
        </a:p>
      </dgm:t>
    </dgm:pt>
    <dgm:pt modelId="{E72348EE-8CB8-4AFB-93B0-21789B5ACD8F}" type="parTrans" cxnId="{EF21493C-C760-4949-A3F0-842BE765527C}">
      <dgm:prSet/>
      <dgm:spPr/>
      <dgm:t>
        <a:bodyPr/>
        <a:lstStyle/>
        <a:p>
          <a:endParaRPr lang="en-US"/>
        </a:p>
      </dgm:t>
    </dgm:pt>
    <dgm:pt modelId="{C806D1A2-DFC4-4AD7-BFAA-1F367D912BAB}" type="sibTrans" cxnId="{EF21493C-C760-4949-A3F0-842BE765527C}">
      <dgm:prSet/>
      <dgm:spPr>
        <a:noFill/>
        <a:ln>
          <a:noFill/>
        </a:ln>
      </dgm:spPr>
      <dgm:t>
        <a:bodyPr/>
        <a:lstStyle/>
        <a:p>
          <a:endParaRPr lang="en-US"/>
        </a:p>
      </dgm:t>
    </dgm:pt>
    <dgm:pt modelId="{FAB36537-495D-449F-B735-52598049BB36}">
      <dgm:prSet phldrT="[Text]"/>
      <dgm:spPr>
        <a:solidFill>
          <a:srgbClr val="0076BE"/>
        </a:solidFill>
      </dgm:spPr>
      <dgm:t>
        <a:bodyPr/>
        <a:lstStyle/>
        <a:p>
          <a:r>
            <a:rPr lang="et-EE" dirty="0" err="1"/>
            <a:t>Budget</a:t>
          </a:r>
          <a:endParaRPr lang="et-EE" dirty="0"/>
        </a:p>
        <a:p>
          <a:r>
            <a:rPr lang="et-EE" dirty="0"/>
            <a:t>861 ml €</a:t>
          </a:r>
          <a:endParaRPr lang="en-US" dirty="0"/>
        </a:p>
      </dgm:t>
    </dgm:pt>
    <dgm:pt modelId="{7AA54C86-EDCD-4ABC-A0F3-EF87ADCA51FE}" type="parTrans" cxnId="{DD6CF286-BA9A-405D-9169-E42700ED01DC}">
      <dgm:prSet/>
      <dgm:spPr/>
      <dgm:t>
        <a:bodyPr/>
        <a:lstStyle/>
        <a:p>
          <a:endParaRPr lang="en-US"/>
        </a:p>
      </dgm:t>
    </dgm:pt>
    <dgm:pt modelId="{431EF111-435E-4440-9084-37E829D32F54}" type="sibTrans" cxnId="{DD6CF286-BA9A-405D-9169-E42700ED01DC}">
      <dgm:prSet/>
      <dgm:spPr>
        <a:noFill/>
        <a:ln>
          <a:noFill/>
        </a:ln>
      </dgm:spPr>
      <dgm:t>
        <a:bodyPr/>
        <a:lstStyle/>
        <a:p>
          <a:endParaRPr lang="en-US"/>
        </a:p>
      </dgm:t>
    </dgm:pt>
    <dgm:pt modelId="{B86F1D46-3124-405E-9778-9C136D74B09A}" type="pres">
      <dgm:prSet presAssocID="{691647A9-8C52-41B5-B726-8E7AC3E64DFC}" presName="Name0" presStyleCnt="0">
        <dgm:presLayoutVars>
          <dgm:chMax val="21"/>
          <dgm:chPref val="21"/>
        </dgm:presLayoutVars>
      </dgm:prSet>
      <dgm:spPr/>
    </dgm:pt>
    <dgm:pt modelId="{4F3E2B8B-6E2D-40CD-B0D5-0167566FE556}" type="pres">
      <dgm:prSet presAssocID="{3ED96376-77A0-4C50-8F82-5F400E09586D}" presName="text1" presStyleCnt="0"/>
      <dgm:spPr/>
    </dgm:pt>
    <dgm:pt modelId="{ED0D60FE-A0B6-4BDC-B89C-47D0F692E90F}" type="pres">
      <dgm:prSet presAssocID="{3ED96376-77A0-4C50-8F82-5F400E09586D}" presName="textRepeatNode" presStyleLbl="alignNode1" presStyleIdx="0" presStyleCnt="6">
        <dgm:presLayoutVars>
          <dgm:chMax val="0"/>
          <dgm:chPref val="0"/>
          <dgm:bulletEnabled val="1"/>
        </dgm:presLayoutVars>
      </dgm:prSet>
      <dgm:spPr/>
    </dgm:pt>
    <dgm:pt modelId="{D962DDD5-1CC4-4355-BE28-F5FA2D41579A}" type="pres">
      <dgm:prSet presAssocID="{3ED96376-77A0-4C50-8F82-5F400E09586D}" presName="textaccent1" presStyleCnt="0"/>
      <dgm:spPr/>
    </dgm:pt>
    <dgm:pt modelId="{A9A6A28B-85AB-443E-A170-3B7678B70D92}" type="pres">
      <dgm:prSet presAssocID="{3ED96376-77A0-4C50-8F82-5F400E09586D}" presName="accentRepeatNode" presStyleLbl="solidAlignAcc1" presStyleIdx="0" presStyleCnt="12"/>
      <dgm:spPr>
        <a:noFill/>
      </dgm:spPr>
    </dgm:pt>
    <dgm:pt modelId="{1501378B-A7C8-495D-8C08-DB0A219ACCCB}" type="pres">
      <dgm:prSet presAssocID="{988D5601-BA98-4A68-964B-ABDCE6E61F84}" presName="image1" presStyleCnt="0"/>
      <dgm:spPr/>
    </dgm:pt>
    <dgm:pt modelId="{512563DD-00FD-44CD-9F69-6E22785CCFF2}" type="pres">
      <dgm:prSet presAssocID="{988D5601-BA98-4A68-964B-ABDCE6E61F84}" presName="imageRepeatNode" presStyleLbl="alignAcc1" presStyleIdx="0" presStyleCnt="6"/>
      <dgm:spPr/>
    </dgm:pt>
    <dgm:pt modelId="{F4DC3AA2-1EDB-47A6-B1B5-274EA6884470}" type="pres">
      <dgm:prSet presAssocID="{988D5601-BA98-4A68-964B-ABDCE6E61F84}" presName="imageaccent1" presStyleCnt="0"/>
      <dgm:spPr/>
    </dgm:pt>
    <dgm:pt modelId="{24FBBEF2-3B17-463D-B735-BE91511BAD67}" type="pres">
      <dgm:prSet presAssocID="{988D5601-BA98-4A68-964B-ABDCE6E61F84}" presName="accentRepeatNode" presStyleLbl="solidAlignAcc1" presStyleIdx="1" presStyleCnt="12"/>
      <dgm:spPr>
        <a:noFill/>
        <a:ln>
          <a:noFill/>
        </a:ln>
      </dgm:spPr>
    </dgm:pt>
    <dgm:pt modelId="{97D46C4A-383E-4F16-AF01-058B52BCC660}" type="pres">
      <dgm:prSet presAssocID="{3C2B8E87-B314-4756-B17F-596AAEE8D923}" presName="text2" presStyleCnt="0"/>
      <dgm:spPr/>
    </dgm:pt>
    <dgm:pt modelId="{6279D065-7F80-49E1-A025-72AD37D4E4E0}" type="pres">
      <dgm:prSet presAssocID="{3C2B8E87-B314-4756-B17F-596AAEE8D923}" presName="textRepeatNode" presStyleLbl="alignNode1" presStyleIdx="1" presStyleCnt="6">
        <dgm:presLayoutVars>
          <dgm:chMax val="0"/>
          <dgm:chPref val="0"/>
          <dgm:bulletEnabled val="1"/>
        </dgm:presLayoutVars>
      </dgm:prSet>
      <dgm:spPr/>
    </dgm:pt>
    <dgm:pt modelId="{058E6C34-77EB-4EA0-9E0B-B6C1C4764E5C}" type="pres">
      <dgm:prSet presAssocID="{3C2B8E87-B314-4756-B17F-596AAEE8D923}" presName="textaccent2" presStyleCnt="0"/>
      <dgm:spPr/>
    </dgm:pt>
    <dgm:pt modelId="{F7372614-6349-46AC-B9CC-8FAA3B542258}" type="pres">
      <dgm:prSet presAssocID="{3C2B8E87-B314-4756-B17F-596AAEE8D923}" presName="accentRepeatNode" presStyleLbl="solidAlignAcc1" presStyleIdx="2" presStyleCnt="12"/>
      <dgm:spPr>
        <a:noFill/>
        <a:ln>
          <a:noFill/>
        </a:ln>
      </dgm:spPr>
    </dgm:pt>
    <dgm:pt modelId="{C2A93CDA-2D91-49D1-8E7D-241E7D12EF4E}" type="pres">
      <dgm:prSet presAssocID="{36AAC98B-D3BE-4E8A-AFC4-F94F3A91C6BA}" presName="image2" presStyleCnt="0"/>
      <dgm:spPr/>
    </dgm:pt>
    <dgm:pt modelId="{1F664058-1898-450E-9E3D-1CA9546A4B04}" type="pres">
      <dgm:prSet presAssocID="{36AAC98B-D3BE-4E8A-AFC4-F94F3A91C6BA}" presName="imageRepeatNode" presStyleLbl="alignAcc1" presStyleIdx="1" presStyleCnt="6" custLinFactX="28568" custLinFactNeighborX="100000" custLinFactNeighborY="-22103"/>
      <dgm:spPr/>
    </dgm:pt>
    <dgm:pt modelId="{ADBCC973-95B8-4376-AC90-39C5BF12EF3C}" type="pres">
      <dgm:prSet presAssocID="{36AAC98B-D3BE-4E8A-AFC4-F94F3A91C6BA}" presName="imageaccent2" presStyleCnt="0"/>
      <dgm:spPr/>
    </dgm:pt>
    <dgm:pt modelId="{8375EAC9-A639-4D48-9F16-97ED4BD4E35A}" type="pres">
      <dgm:prSet presAssocID="{36AAC98B-D3BE-4E8A-AFC4-F94F3A91C6BA}" presName="accentRepeatNode" presStyleLbl="solidAlignAcc1" presStyleIdx="3" presStyleCnt="12"/>
      <dgm:spPr>
        <a:noFill/>
        <a:ln>
          <a:noFill/>
        </a:ln>
      </dgm:spPr>
    </dgm:pt>
    <dgm:pt modelId="{4F802FC5-A21A-4EE6-A5B4-8968D0752CF3}" type="pres">
      <dgm:prSet presAssocID="{40B51475-272C-4A30-8635-A65CE2812C0F}" presName="text3" presStyleCnt="0"/>
      <dgm:spPr/>
    </dgm:pt>
    <dgm:pt modelId="{FE2EF22D-70C9-4EE2-A0EB-B715EFE984D9}" type="pres">
      <dgm:prSet presAssocID="{40B51475-272C-4A30-8635-A65CE2812C0F}" presName="textRepeatNode" presStyleLbl="alignNode1" presStyleIdx="2" presStyleCnt="6">
        <dgm:presLayoutVars>
          <dgm:chMax val="0"/>
          <dgm:chPref val="0"/>
          <dgm:bulletEnabled val="1"/>
        </dgm:presLayoutVars>
      </dgm:prSet>
      <dgm:spPr/>
    </dgm:pt>
    <dgm:pt modelId="{125E451C-B3E9-4641-BF49-D4767FC6E451}" type="pres">
      <dgm:prSet presAssocID="{40B51475-272C-4A30-8635-A65CE2812C0F}" presName="textaccent3" presStyleCnt="0"/>
      <dgm:spPr/>
    </dgm:pt>
    <dgm:pt modelId="{0040714E-01AD-477B-B0B6-6322230808F8}" type="pres">
      <dgm:prSet presAssocID="{40B51475-272C-4A30-8635-A65CE2812C0F}" presName="accentRepeatNode" presStyleLbl="solidAlignAcc1" presStyleIdx="4" presStyleCnt="12"/>
      <dgm:spPr>
        <a:noFill/>
        <a:ln>
          <a:noFill/>
        </a:ln>
      </dgm:spPr>
    </dgm:pt>
    <dgm:pt modelId="{8E8D2028-E0A2-4CFD-90E0-04E1BCD786E1}" type="pres">
      <dgm:prSet presAssocID="{ABFF2F73-3CD0-41AB-9C6A-FB7B86127D85}" presName="image3" presStyleCnt="0"/>
      <dgm:spPr/>
    </dgm:pt>
    <dgm:pt modelId="{875BDAA3-0A1B-47AB-871F-0551D192156C}" type="pres">
      <dgm:prSet presAssocID="{ABFF2F73-3CD0-41AB-9C6A-FB7B86127D85}" presName="imageRepeatNode" presStyleLbl="alignAcc1" presStyleIdx="2" presStyleCnt="6" custScaleX="81830" custScaleY="76833"/>
      <dgm:spPr/>
    </dgm:pt>
    <dgm:pt modelId="{5FF367D5-57E1-4207-BC32-ECA3B856496E}" type="pres">
      <dgm:prSet presAssocID="{ABFF2F73-3CD0-41AB-9C6A-FB7B86127D85}" presName="imageaccent3" presStyleCnt="0"/>
      <dgm:spPr/>
    </dgm:pt>
    <dgm:pt modelId="{765E8B99-11A0-4A9E-A33F-67CD0DDA0E9D}" type="pres">
      <dgm:prSet presAssocID="{ABFF2F73-3CD0-41AB-9C6A-FB7B86127D85}" presName="accentRepeatNode" presStyleLbl="solidAlignAcc1" presStyleIdx="5" presStyleCnt="12"/>
      <dgm:spPr>
        <a:noFill/>
        <a:ln>
          <a:noFill/>
        </a:ln>
      </dgm:spPr>
    </dgm:pt>
    <dgm:pt modelId="{5F118CFA-C6E5-4EE7-BFED-09EC37A7DEDE}" type="pres">
      <dgm:prSet presAssocID="{8CF8E7B6-5BAE-48D9-B337-4238817972EC}" presName="text4" presStyleCnt="0"/>
      <dgm:spPr/>
    </dgm:pt>
    <dgm:pt modelId="{7C80AF3D-6DEF-49D8-B586-8204A69F1245}" type="pres">
      <dgm:prSet presAssocID="{8CF8E7B6-5BAE-48D9-B337-4238817972EC}" presName="textRepeatNode" presStyleLbl="alignNode1" presStyleIdx="3" presStyleCnt="6">
        <dgm:presLayoutVars>
          <dgm:chMax val="0"/>
          <dgm:chPref val="0"/>
          <dgm:bulletEnabled val="1"/>
        </dgm:presLayoutVars>
      </dgm:prSet>
      <dgm:spPr/>
    </dgm:pt>
    <dgm:pt modelId="{8785CEC5-2CB2-4103-8032-EEFD3CD2C076}" type="pres">
      <dgm:prSet presAssocID="{8CF8E7B6-5BAE-48D9-B337-4238817972EC}" presName="textaccent4" presStyleCnt="0"/>
      <dgm:spPr/>
    </dgm:pt>
    <dgm:pt modelId="{16E533B2-DD7D-4397-B065-90D9B42CFBF9}" type="pres">
      <dgm:prSet presAssocID="{8CF8E7B6-5BAE-48D9-B337-4238817972EC}" presName="accentRepeatNode" presStyleLbl="solidAlignAcc1" presStyleIdx="6" presStyleCnt="12"/>
      <dgm:spPr>
        <a:noFill/>
        <a:ln>
          <a:noFill/>
        </a:ln>
      </dgm:spPr>
    </dgm:pt>
    <dgm:pt modelId="{6E11D6F1-6818-4ECF-8D67-27D57ECC8607}" type="pres">
      <dgm:prSet presAssocID="{B467FC69-0AE9-45CC-9456-F981981ED8C9}" presName="image4" presStyleCnt="0"/>
      <dgm:spPr/>
    </dgm:pt>
    <dgm:pt modelId="{0908C6ED-59D1-4A08-BB7C-7364A6D7C66D}" type="pres">
      <dgm:prSet presAssocID="{B467FC69-0AE9-45CC-9456-F981981ED8C9}" presName="imageRepeatNode" presStyleLbl="alignAcc1" presStyleIdx="3" presStyleCnt="6" custLinFactX="26757" custLinFactNeighborX="100000" custLinFactNeighborY="3455"/>
      <dgm:spPr/>
    </dgm:pt>
    <dgm:pt modelId="{96514FCD-42FA-4591-B218-2C8847959AC7}" type="pres">
      <dgm:prSet presAssocID="{B467FC69-0AE9-45CC-9456-F981981ED8C9}" presName="imageaccent4" presStyleCnt="0"/>
      <dgm:spPr/>
    </dgm:pt>
    <dgm:pt modelId="{9A6A09DA-1A94-4E65-8C50-8274045BAC7F}" type="pres">
      <dgm:prSet presAssocID="{B467FC69-0AE9-45CC-9456-F981981ED8C9}" presName="accentRepeatNode" presStyleLbl="solidAlignAcc1" presStyleIdx="7" presStyleCnt="12"/>
      <dgm:spPr>
        <a:noFill/>
        <a:ln>
          <a:noFill/>
        </a:ln>
      </dgm:spPr>
    </dgm:pt>
    <dgm:pt modelId="{5B9BE1E7-78EA-4C85-BD18-B4181D371E69}" type="pres">
      <dgm:prSet presAssocID="{FAB36537-495D-449F-B735-52598049BB36}" presName="text5" presStyleCnt="0"/>
      <dgm:spPr/>
    </dgm:pt>
    <dgm:pt modelId="{2C1AB7BD-7061-4021-BCC6-85795127F7E1}" type="pres">
      <dgm:prSet presAssocID="{FAB36537-495D-449F-B735-52598049BB36}" presName="textRepeatNode" presStyleLbl="alignNode1" presStyleIdx="4" presStyleCnt="6">
        <dgm:presLayoutVars>
          <dgm:chMax val="0"/>
          <dgm:chPref val="0"/>
          <dgm:bulletEnabled val="1"/>
        </dgm:presLayoutVars>
      </dgm:prSet>
      <dgm:spPr/>
    </dgm:pt>
    <dgm:pt modelId="{0782F71A-F54B-4A97-84EB-C160A92794D5}" type="pres">
      <dgm:prSet presAssocID="{FAB36537-495D-449F-B735-52598049BB36}" presName="textaccent5" presStyleCnt="0"/>
      <dgm:spPr/>
    </dgm:pt>
    <dgm:pt modelId="{1B4FD854-ACAF-48BC-82BF-455E6009F407}" type="pres">
      <dgm:prSet presAssocID="{FAB36537-495D-449F-B735-52598049BB36}" presName="accentRepeatNode" presStyleLbl="solidAlignAcc1" presStyleIdx="8" presStyleCnt="12"/>
      <dgm:spPr>
        <a:noFill/>
        <a:ln>
          <a:noFill/>
        </a:ln>
      </dgm:spPr>
    </dgm:pt>
    <dgm:pt modelId="{B75297AE-94EB-402D-B964-FFC600C44001}" type="pres">
      <dgm:prSet presAssocID="{431EF111-435E-4440-9084-37E829D32F54}" presName="image5" presStyleCnt="0"/>
      <dgm:spPr/>
    </dgm:pt>
    <dgm:pt modelId="{8363C53B-D1DF-4DDF-A3F1-CCEEB2D797D6}" type="pres">
      <dgm:prSet presAssocID="{431EF111-435E-4440-9084-37E829D32F54}" presName="imageRepeatNode" presStyleLbl="alignAcc1" presStyleIdx="4" presStyleCnt="6" custLinFactX="26757" custLinFactNeighborX="100000" custLinFactNeighborY="3455"/>
      <dgm:spPr/>
    </dgm:pt>
    <dgm:pt modelId="{397ED84E-7AD8-4CFD-B488-5391728732CC}" type="pres">
      <dgm:prSet presAssocID="{431EF111-435E-4440-9084-37E829D32F54}" presName="imageaccent5" presStyleCnt="0"/>
      <dgm:spPr/>
    </dgm:pt>
    <dgm:pt modelId="{75883633-D598-47C3-94C1-38A25F08CEA3}" type="pres">
      <dgm:prSet presAssocID="{431EF111-435E-4440-9084-37E829D32F54}" presName="accentRepeatNode" presStyleLbl="solidAlignAcc1" presStyleIdx="9" presStyleCnt="12"/>
      <dgm:spPr>
        <a:noFill/>
        <a:ln>
          <a:noFill/>
        </a:ln>
      </dgm:spPr>
    </dgm:pt>
    <dgm:pt modelId="{7564E537-99D7-4F1C-A57E-636BD033CDAF}" type="pres">
      <dgm:prSet presAssocID="{525D1731-3A96-4DCF-99A1-3101157C08E1}" presName="text6" presStyleCnt="0"/>
      <dgm:spPr/>
    </dgm:pt>
    <dgm:pt modelId="{1A487AE7-A4A4-4824-8E89-84523C0FFCCB}" type="pres">
      <dgm:prSet presAssocID="{525D1731-3A96-4DCF-99A1-3101157C08E1}" presName="textRepeatNode" presStyleLbl="alignNode1" presStyleIdx="5" presStyleCnt="6" custLinFactX="-71938" custLinFactNeighborX="-100000" custLinFactNeighborY="-1865">
        <dgm:presLayoutVars>
          <dgm:chMax val="0"/>
          <dgm:chPref val="0"/>
          <dgm:bulletEnabled val="1"/>
        </dgm:presLayoutVars>
      </dgm:prSet>
      <dgm:spPr/>
    </dgm:pt>
    <dgm:pt modelId="{5B357866-7666-41B8-BAFD-7C41A3BD840A}" type="pres">
      <dgm:prSet presAssocID="{525D1731-3A96-4DCF-99A1-3101157C08E1}" presName="textaccent6" presStyleCnt="0"/>
      <dgm:spPr/>
    </dgm:pt>
    <dgm:pt modelId="{C4B49F96-71C8-4582-BC58-BFBE256BB529}" type="pres">
      <dgm:prSet presAssocID="{525D1731-3A96-4DCF-99A1-3101157C08E1}" presName="accentRepeatNode" presStyleLbl="solidAlignAcc1" presStyleIdx="10" presStyleCnt="12"/>
      <dgm:spPr>
        <a:noFill/>
        <a:ln>
          <a:noFill/>
        </a:ln>
      </dgm:spPr>
    </dgm:pt>
    <dgm:pt modelId="{9F3EA851-ED19-4B81-A7D4-4A90D9C43423}" type="pres">
      <dgm:prSet presAssocID="{C806D1A2-DFC4-4AD7-BFAA-1F367D912BAB}" presName="image6" presStyleCnt="0"/>
      <dgm:spPr/>
    </dgm:pt>
    <dgm:pt modelId="{A5F8BCFC-773A-461D-96C9-65F1BA0C0241}" type="pres">
      <dgm:prSet presAssocID="{C806D1A2-DFC4-4AD7-BFAA-1F367D912BAB}" presName="imageRepeatNode" presStyleLbl="alignAcc1" presStyleIdx="5" presStyleCnt="6" custLinFactX="-200000" custLinFactNeighborX="-278171" custLinFactNeighborY="-53900"/>
      <dgm:spPr/>
    </dgm:pt>
    <dgm:pt modelId="{E113E427-A532-4D01-9B9F-5ACCDCBA6992}" type="pres">
      <dgm:prSet presAssocID="{C806D1A2-DFC4-4AD7-BFAA-1F367D912BAB}" presName="imageaccent6" presStyleCnt="0"/>
      <dgm:spPr/>
    </dgm:pt>
    <dgm:pt modelId="{D3B7DC03-1D76-4335-9C6C-D4130D97E351}" type="pres">
      <dgm:prSet presAssocID="{C806D1A2-DFC4-4AD7-BFAA-1F367D912BAB}" presName="accentRepeatNode" presStyleLbl="solidAlignAcc1" presStyleIdx="11" presStyleCnt="12"/>
      <dgm:spPr>
        <a:noFill/>
        <a:ln>
          <a:noFill/>
        </a:ln>
      </dgm:spPr>
    </dgm:pt>
  </dgm:ptLst>
  <dgm:cxnLst>
    <dgm:cxn modelId="{F6D37A0A-A67C-45E3-ADB9-F3A538C545B5}" type="presOf" srcId="{36AAC98B-D3BE-4E8A-AFC4-F94F3A91C6BA}" destId="{1F664058-1898-450E-9E3D-1CA9546A4B04}" srcOrd="0" destOrd="0" presId="urn:microsoft.com/office/officeart/2008/layout/HexagonCluster"/>
    <dgm:cxn modelId="{03DDFA13-C849-4441-A4DB-830DAAC8D044}" type="presOf" srcId="{40B51475-272C-4A30-8635-A65CE2812C0F}" destId="{FE2EF22D-70C9-4EE2-A0EB-B715EFE984D9}" srcOrd="0" destOrd="0" presId="urn:microsoft.com/office/officeart/2008/layout/HexagonCluster"/>
    <dgm:cxn modelId="{B1D26217-55EF-4EC3-A26A-DA6CACDB8E17}" type="presOf" srcId="{691647A9-8C52-41B5-B726-8E7AC3E64DFC}" destId="{B86F1D46-3124-405E-9778-9C136D74B09A}" srcOrd="0" destOrd="0" presId="urn:microsoft.com/office/officeart/2008/layout/HexagonCluster"/>
    <dgm:cxn modelId="{EBBC7327-A174-4D7D-89F3-58AA4E145A10}" srcId="{691647A9-8C52-41B5-B726-8E7AC3E64DFC}" destId="{40B51475-272C-4A30-8635-A65CE2812C0F}" srcOrd="2" destOrd="0" parTransId="{E44AED0D-DB68-4D52-BFEB-3F944DD7D568}" sibTransId="{ABFF2F73-3CD0-41AB-9C6A-FB7B86127D85}"/>
    <dgm:cxn modelId="{7B0E9734-D483-4953-928C-E6EACF0E0201}" type="presOf" srcId="{3C2B8E87-B314-4756-B17F-596AAEE8D923}" destId="{6279D065-7F80-49E1-A025-72AD37D4E4E0}" srcOrd="0" destOrd="0" presId="urn:microsoft.com/office/officeart/2008/layout/HexagonCluster"/>
    <dgm:cxn modelId="{EF21493C-C760-4949-A3F0-842BE765527C}" srcId="{691647A9-8C52-41B5-B726-8E7AC3E64DFC}" destId="{525D1731-3A96-4DCF-99A1-3101157C08E1}" srcOrd="5" destOrd="0" parTransId="{E72348EE-8CB8-4AFB-93B0-21789B5ACD8F}" sibTransId="{C806D1A2-DFC4-4AD7-BFAA-1F367D912BAB}"/>
    <dgm:cxn modelId="{E55BE13D-1428-4878-81F4-FBC5A8E7FFCE}" srcId="{691647A9-8C52-41B5-B726-8E7AC3E64DFC}" destId="{3ED96376-77A0-4C50-8F82-5F400E09586D}" srcOrd="0" destOrd="0" parTransId="{25BA28A0-1A9D-4FF8-8AE0-F4A3BAA09440}" sibTransId="{988D5601-BA98-4A68-964B-ABDCE6E61F84}"/>
    <dgm:cxn modelId="{F509A23E-05B2-492F-860E-E4AD4EDC98D3}" type="presOf" srcId="{ABFF2F73-3CD0-41AB-9C6A-FB7B86127D85}" destId="{875BDAA3-0A1B-47AB-871F-0551D192156C}" srcOrd="0" destOrd="0" presId="urn:microsoft.com/office/officeart/2008/layout/HexagonCluster"/>
    <dgm:cxn modelId="{4515025C-C69C-4FB3-ADEE-996238C5233F}" type="presOf" srcId="{431EF111-435E-4440-9084-37E829D32F54}" destId="{8363C53B-D1DF-4DDF-A3F1-CCEEB2D797D6}" srcOrd="0" destOrd="0" presId="urn:microsoft.com/office/officeart/2008/layout/HexagonCluster"/>
    <dgm:cxn modelId="{505F8960-7A20-4434-A289-4DCFBF8D9836}" type="presOf" srcId="{3ED96376-77A0-4C50-8F82-5F400E09586D}" destId="{ED0D60FE-A0B6-4BDC-B89C-47D0F692E90F}" srcOrd="0" destOrd="0" presId="urn:microsoft.com/office/officeart/2008/layout/HexagonCluster"/>
    <dgm:cxn modelId="{6AB6AA6B-0221-4CCE-A958-E20C956C614A}" type="presOf" srcId="{FAB36537-495D-449F-B735-52598049BB36}" destId="{2C1AB7BD-7061-4021-BCC6-85795127F7E1}" srcOrd="0" destOrd="0" presId="urn:microsoft.com/office/officeart/2008/layout/HexagonCluster"/>
    <dgm:cxn modelId="{DD6CF286-BA9A-405D-9169-E42700ED01DC}" srcId="{691647A9-8C52-41B5-B726-8E7AC3E64DFC}" destId="{FAB36537-495D-449F-B735-52598049BB36}" srcOrd="4" destOrd="0" parTransId="{7AA54C86-EDCD-4ABC-A0F3-EF87ADCA51FE}" sibTransId="{431EF111-435E-4440-9084-37E829D32F54}"/>
    <dgm:cxn modelId="{2946F8AB-FF0C-4228-A950-71D0B1542EFE}" type="presOf" srcId="{B467FC69-0AE9-45CC-9456-F981981ED8C9}" destId="{0908C6ED-59D1-4A08-BB7C-7364A6D7C66D}" srcOrd="0" destOrd="0" presId="urn:microsoft.com/office/officeart/2008/layout/HexagonCluster"/>
    <dgm:cxn modelId="{905BE0AF-19DC-4B55-8699-DCF9FA2EFE6B}" srcId="{691647A9-8C52-41B5-B726-8E7AC3E64DFC}" destId="{3C2B8E87-B314-4756-B17F-596AAEE8D923}" srcOrd="1" destOrd="0" parTransId="{E979DCAC-E265-4384-8F39-76E02E989470}" sibTransId="{36AAC98B-D3BE-4E8A-AFC4-F94F3A91C6BA}"/>
    <dgm:cxn modelId="{B19F63E3-85D6-45DD-B4D7-A28CEC687B4F}" type="presOf" srcId="{525D1731-3A96-4DCF-99A1-3101157C08E1}" destId="{1A487AE7-A4A4-4824-8E89-84523C0FFCCB}" srcOrd="0" destOrd="0" presId="urn:microsoft.com/office/officeart/2008/layout/HexagonCluster"/>
    <dgm:cxn modelId="{B08BF7E7-DAFA-4396-B129-E3B2B75E8E81}" type="presOf" srcId="{C806D1A2-DFC4-4AD7-BFAA-1F367D912BAB}" destId="{A5F8BCFC-773A-461D-96C9-65F1BA0C0241}" srcOrd="0" destOrd="0" presId="urn:microsoft.com/office/officeart/2008/layout/HexagonCluster"/>
    <dgm:cxn modelId="{B656D9EE-3486-438F-8E4D-091E0247E448}" type="presOf" srcId="{8CF8E7B6-5BAE-48D9-B337-4238817972EC}" destId="{7C80AF3D-6DEF-49D8-B586-8204A69F1245}" srcOrd="0" destOrd="0" presId="urn:microsoft.com/office/officeart/2008/layout/HexagonCluster"/>
    <dgm:cxn modelId="{760BEAF3-3AB0-4783-954B-89F9DE21EAE2}" type="presOf" srcId="{988D5601-BA98-4A68-964B-ABDCE6E61F84}" destId="{512563DD-00FD-44CD-9F69-6E22785CCFF2}" srcOrd="0" destOrd="0" presId="urn:microsoft.com/office/officeart/2008/layout/HexagonCluster"/>
    <dgm:cxn modelId="{BEFBD4F4-BDE0-4E2C-A0A6-6624242E58D2}" srcId="{691647A9-8C52-41B5-B726-8E7AC3E64DFC}" destId="{8CF8E7B6-5BAE-48D9-B337-4238817972EC}" srcOrd="3" destOrd="0" parTransId="{46B030A0-A445-4F8A-99D6-EF49064AD608}" sibTransId="{B467FC69-0AE9-45CC-9456-F981981ED8C9}"/>
    <dgm:cxn modelId="{1CE38B14-F80A-4397-AD75-37409260C98C}" type="presParOf" srcId="{B86F1D46-3124-405E-9778-9C136D74B09A}" destId="{4F3E2B8B-6E2D-40CD-B0D5-0167566FE556}" srcOrd="0" destOrd="0" presId="urn:microsoft.com/office/officeart/2008/layout/HexagonCluster"/>
    <dgm:cxn modelId="{A282D43D-3B76-49A2-B51A-0A00F111C7F3}" type="presParOf" srcId="{4F3E2B8B-6E2D-40CD-B0D5-0167566FE556}" destId="{ED0D60FE-A0B6-4BDC-B89C-47D0F692E90F}" srcOrd="0" destOrd="0" presId="urn:microsoft.com/office/officeart/2008/layout/HexagonCluster"/>
    <dgm:cxn modelId="{7451E4EF-C11F-4E6D-BC56-4EDE7DACF616}" type="presParOf" srcId="{B86F1D46-3124-405E-9778-9C136D74B09A}" destId="{D962DDD5-1CC4-4355-BE28-F5FA2D41579A}" srcOrd="1" destOrd="0" presId="urn:microsoft.com/office/officeart/2008/layout/HexagonCluster"/>
    <dgm:cxn modelId="{8B4153A9-BEEC-4DA8-92F4-DD97A45CC988}" type="presParOf" srcId="{D962DDD5-1CC4-4355-BE28-F5FA2D41579A}" destId="{A9A6A28B-85AB-443E-A170-3B7678B70D92}" srcOrd="0" destOrd="0" presId="urn:microsoft.com/office/officeart/2008/layout/HexagonCluster"/>
    <dgm:cxn modelId="{DB92F5B4-34A0-4F40-A60E-69981BE77704}" type="presParOf" srcId="{B86F1D46-3124-405E-9778-9C136D74B09A}" destId="{1501378B-A7C8-495D-8C08-DB0A219ACCCB}" srcOrd="2" destOrd="0" presId="urn:microsoft.com/office/officeart/2008/layout/HexagonCluster"/>
    <dgm:cxn modelId="{552782CD-69D2-45F0-B0F0-E17262C2D172}" type="presParOf" srcId="{1501378B-A7C8-495D-8C08-DB0A219ACCCB}" destId="{512563DD-00FD-44CD-9F69-6E22785CCFF2}" srcOrd="0" destOrd="0" presId="urn:microsoft.com/office/officeart/2008/layout/HexagonCluster"/>
    <dgm:cxn modelId="{99D80865-A7CE-495D-8C64-FAF425B8853E}" type="presParOf" srcId="{B86F1D46-3124-405E-9778-9C136D74B09A}" destId="{F4DC3AA2-1EDB-47A6-B1B5-274EA6884470}" srcOrd="3" destOrd="0" presId="urn:microsoft.com/office/officeart/2008/layout/HexagonCluster"/>
    <dgm:cxn modelId="{200E3931-1194-4919-AC46-BDD073584F05}" type="presParOf" srcId="{F4DC3AA2-1EDB-47A6-B1B5-274EA6884470}" destId="{24FBBEF2-3B17-463D-B735-BE91511BAD67}" srcOrd="0" destOrd="0" presId="urn:microsoft.com/office/officeart/2008/layout/HexagonCluster"/>
    <dgm:cxn modelId="{8E55AD26-D908-4812-9014-499EE7DADB35}" type="presParOf" srcId="{B86F1D46-3124-405E-9778-9C136D74B09A}" destId="{97D46C4A-383E-4F16-AF01-058B52BCC660}" srcOrd="4" destOrd="0" presId="urn:microsoft.com/office/officeart/2008/layout/HexagonCluster"/>
    <dgm:cxn modelId="{163FC046-39AC-464E-97D2-8AF2112E37A3}" type="presParOf" srcId="{97D46C4A-383E-4F16-AF01-058B52BCC660}" destId="{6279D065-7F80-49E1-A025-72AD37D4E4E0}" srcOrd="0" destOrd="0" presId="urn:microsoft.com/office/officeart/2008/layout/HexagonCluster"/>
    <dgm:cxn modelId="{05133C83-B567-4C1E-9120-E01FEE4721D8}" type="presParOf" srcId="{B86F1D46-3124-405E-9778-9C136D74B09A}" destId="{058E6C34-77EB-4EA0-9E0B-B6C1C4764E5C}" srcOrd="5" destOrd="0" presId="urn:microsoft.com/office/officeart/2008/layout/HexagonCluster"/>
    <dgm:cxn modelId="{68C2C9FE-414E-4324-8E67-FC1ADD2B0E4B}" type="presParOf" srcId="{058E6C34-77EB-4EA0-9E0B-B6C1C4764E5C}" destId="{F7372614-6349-46AC-B9CC-8FAA3B542258}" srcOrd="0" destOrd="0" presId="urn:microsoft.com/office/officeart/2008/layout/HexagonCluster"/>
    <dgm:cxn modelId="{1BA8409B-F08C-4026-8537-7A95C6EF6B2B}" type="presParOf" srcId="{B86F1D46-3124-405E-9778-9C136D74B09A}" destId="{C2A93CDA-2D91-49D1-8E7D-241E7D12EF4E}" srcOrd="6" destOrd="0" presId="urn:microsoft.com/office/officeart/2008/layout/HexagonCluster"/>
    <dgm:cxn modelId="{01916759-798E-498C-96FE-ACBCA1969D2E}" type="presParOf" srcId="{C2A93CDA-2D91-49D1-8E7D-241E7D12EF4E}" destId="{1F664058-1898-450E-9E3D-1CA9546A4B04}" srcOrd="0" destOrd="0" presId="urn:microsoft.com/office/officeart/2008/layout/HexagonCluster"/>
    <dgm:cxn modelId="{7673B4C3-BAC8-4ACB-90B9-1ED61B1A6C0D}" type="presParOf" srcId="{B86F1D46-3124-405E-9778-9C136D74B09A}" destId="{ADBCC973-95B8-4376-AC90-39C5BF12EF3C}" srcOrd="7" destOrd="0" presId="urn:microsoft.com/office/officeart/2008/layout/HexagonCluster"/>
    <dgm:cxn modelId="{6783A606-A1D1-4C34-9177-4D4FE37772D7}" type="presParOf" srcId="{ADBCC973-95B8-4376-AC90-39C5BF12EF3C}" destId="{8375EAC9-A639-4D48-9F16-97ED4BD4E35A}" srcOrd="0" destOrd="0" presId="urn:microsoft.com/office/officeart/2008/layout/HexagonCluster"/>
    <dgm:cxn modelId="{02F3A8E7-4542-42DB-85B6-208FFB117867}" type="presParOf" srcId="{B86F1D46-3124-405E-9778-9C136D74B09A}" destId="{4F802FC5-A21A-4EE6-A5B4-8968D0752CF3}" srcOrd="8" destOrd="0" presId="urn:microsoft.com/office/officeart/2008/layout/HexagonCluster"/>
    <dgm:cxn modelId="{9BD221F2-94E9-47BD-B357-0C627BD78DD1}" type="presParOf" srcId="{4F802FC5-A21A-4EE6-A5B4-8968D0752CF3}" destId="{FE2EF22D-70C9-4EE2-A0EB-B715EFE984D9}" srcOrd="0" destOrd="0" presId="urn:microsoft.com/office/officeart/2008/layout/HexagonCluster"/>
    <dgm:cxn modelId="{D2F0325A-C918-422F-B6AB-4563D475256B}" type="presParOf" srcId="{B86F1D46-3124-405E-9778-9C136D74B09A}" destId="{125E451C-B3E9-4641-BF49-D4767FC6E451}" srcOrd="9" destOrd="0" presId="urn:microsoft.com/office/officeart/2008/layout/HexagonCluster"/>
    <dgm:cxn modelId="{14D59F21-4871-44AF-BCCC-0A1346F34C74}" type="presParOf" srcId="{125E451C-B3E9-4641-BF49-D4767FC6E451}" destId="{0040714E-01AD-477B-B0B6-6322230808F8}" srcOrd="0" destOrd="0" presId="urn:microsoft.com/office/officeart/2008/layout/HexagonCluster"/>
    <dgm:cxn modelId="{850F9498-505A-44A0-BA35-E9B8DAE48CB1}" type="presParOf" srcId="{B86F1D46-3124-405E-9778-9C136D74B09A}" destId="{8E8D2028-E0A2-4CFD-90E0-04E1BCD786E1}" srcOrd="10" destOrd="0" presId="urn:microsoft.com/office/officeart/2008/layout/HexagonCluster"/>
    <dgm:cxn modelId="{99205C87-E78B-4DC1-AD2F-A5C0560E747C}" type="presParOf" srcId="{8E8D2028-E0A2-4CFD-90E0-04E1BCD786E1}" destId="{875BDAA3-0A1B-47AB-871F-0551D192156C}" srcOrd="0" destOrd="0" presId="urn:microsoft.com/office/officeart/2008/layout/HexagonCluster"/>
    <dgm:cxn modelId="{5009D8C5-564B-4E94-B964-2D0C920505E7}" type="presParOf" srcId="{B86F1D46-3124-405E-9778-9C136D74B09A}" destId="{5FF367D5-57E1-4207-BC32-ECA3B856496E}" srcOrd="11" destOrd="0" presId="urn:microsoft.com/office/officeart/2008/layout/HexagonCluster"/>
    <dgm:cxn modelId="{67788889-BB73-417E-901F-8E9F451BF0D5}" type="presParOf" srcId="{5FF367D5-57E1-4207-BC32-ECA3B856496E}" destId="{765E8B99-11A0-4A9E-A33F-67CD0DDA0E9D}" srcOrd="0" destOrd="0" presId="urn:microsoft.com/office/officeart/2008/layout/HexagonCluster"/>
    <dgm:cxn modelId="{0C4B1C57-6D3A-4ECD-A522-6AD2C1328523}" type="presParOf" srcId="{B86F1D46-3124-405E-9778-9C136D74B09A}" destId="{5F118CFA-C6E5-4EE7-BFED-09EC37A7DEDE}" srcOrd="12" destOrd="0" presId="urn:microsoft.com/office/officeart/2008/layout/HexagonCluster"/>
    <dgm:cxn modelId="{43BDF24F-E188-49DB-8B40-66883A365497}" type="presParOf" srcId="{5F118CFA-C6E5-4EE7-BFED-09EC37A7DEDE}" destId="{7C80AF3D-6DEF-49D8-B586-8204A69F1245}" srcOrd="0" destOrd="0" presId="urn:microsoft.com/office/officeart/2008/layout/HexagonCluster"/>
    <dgm:cxn modelId="{4CA27FA8-86B0-4F59-85EC-F2CDD24FC035}" type="presParOf" srcId="{B86F1D46-3124-405E-9778-9C136D74B09A}" destId="{8785CEC5-2CB2-4103-8032-EEFD3CD2C076}" srcOrd="13" destOrd="0" presId="urn:microsoft.com/office/officeart/2008/layout/HexagonCluster"/>
    <dgm:cxn modelId="{7634AAC5-F3DE-43D7-9ECC-B917A1BBEBFE}" type="presParOf" srcId="{8785CEC5-2CB2-4103-8032-EEFD3CD2C076}" destId="{16E533B2-DD7D-4397-B065-90D9B42CFBF9}" srcOrd="0" destOrd="0" presId="urn:microsoft.com/office/officeart/2008/layout/HexagonCluster"/>
    <dgm:cxn modelId="{295F2897-99F8-43F0-B5D0-E605CA3486B5}" type="presParOf" srcId="{B86F1D46-3124-405E-9778-9C136D74B09A}" destId="{6E11D6F1-6818-4ECF-8D67-27D57ECC8607}" srcOrd="14" destOrd="0" presId="urn:microsoft.com/office/officeart/2008/layout/HexagonCluster"/>
    <dgm:cxn modelId="{B6108344-F41B-4292-8961-870BB446A1D9}" type="presParOf" srcId="{6E11D6F1-6818-4ECF-8D67-27D57ECC8607}" destId="{0908C6ED-59D1-4A08-BB7C-7364A6D7C66D}" srcOrd="0" destOrd="0" presId="urn:microsoft.com/office/officeart/2008/layout/HexagonCluster"/>
    <dgm:cxn modelId="{564BCC3A-CE38-4FE9-8CFA-7192EAD55A5A}" type="presParOf" srcId="{B86F1D46-3124-405E-9778-9C136D74B09A}" destId="{96514FCD-42FA-4591-B218-2C8847959AC7}" srcOrd="15" destOrd="0" presId="urn:microsoft.com/office/officeart/2008/layout/HexagonCluster"/>
    <dgm:cxn modelId="{5082E71F-5EEF-424F-9607-2A3B3E739666}" type="presParOf" srcId="{96514FCD-42FA-4591-B218-2C8847959AC7}" destId="{9A6A09DA-1A94-4E65-8C50-8274045BAC7F}" srcOrd="0" destOrd="0" presId="urn:microsoft.com/office/officeart/2008/layout/HexagonCluster"/>
    <dgm:cxn modelId="{E9C62A4A-110E-4035-816C-7CA70E3FF917}" type="presParOf" srcId="{B86F1D46-3124-405E-9778-9C136D74B09A}" destId="{5B9BE1E7-78EA-4C85-BD18-B4181D371E69}" srcOrd="16" destOrd="0" presId="urn:microsoft.com/office/officeart/2008/layout/HexagonCluster"/>
    <dgm:cxn modelId="{5454DA88-BC13-4251-8BE5-E718CD545A74}" type="presParOf" srcId="{5B9BE1E7-78EA-4C85-BD18-B4181D371E69}" destId="{2C1AB7BD-7061-4021-BCC6-85795127F7E1}" srcOrd="0" destOrd="0" presId="urn:microsoft.com/office/officeart/2008/layout/HexagonCluster"/>
    <dgm:cxn modelId="{1FA81B42-FE19-4079-A757-645E4ABF52F6}" type="presParOf" srcId="{B86F1D46-3124-405E-9778-9C136D74B09A}" destId="{0782F71A-F54B-4A97-84EB-C160A92794D5}" srcOrd="17" destOrd="0" presId="urn:microsoft.com/office/officeart/2008/layout/HexagonCluster"/>
    <dgm:cxn modelId="{DE6AC2AB-619C-4282-B5D1-B33C1F9645CC}" type="presParOf" srcId="{0782F71A-F54B-4A97-84EB-C160A92794D5}" destId="{1B4FD854-ACAF-48BC-82BF-455E6009F407}" srcOrd="0" destOrd="0" presId="urn:microsoft.com/office/officeart/2008/layout/HexagonCluster"/>
    <dgm:cxn modelId="{753F93F8-FBFA-4150-959D-67505D651C07}" type="presParOf" srcId="{B86F1D46-3124-405E-9778-9C136D74B09A}" destId="{B75297AE-94EB-402D-B964-FFC600C44001}" srcOrd="18" destOrd="0" presId="urn:microsoft.com/office/officeart/2008/layout/HexagonCluster"/>
    <dgm:cxn modelId="{C035CBE7-E63D-445C-811F-785693EB0DAE}" type="presParOf" srcId="{B75297AE-94EB-402D-B964-FFC600C44001}" destId="{8363C53B-D1DF-4DDF-A3F1-CCEEB2D797D6}" srcOrd="0" destOrd="0" presId="urn:microsoft.com/office/officeart/2008/layout/HexagonCluster"/>
    <dgm:cxn modelId="{F94CC6CB-8D7C-49E6-8901-3EE97A8D08D1}" type="presParOf" srcId="{B86F1D46-3124-405E-9778-9C136D74B09A}" destId="{397ED84E-7AD8-4CFD-B488-5391728732CC}" srcOrd="19" destOrd="0" presId="urn:microsoft.com/office/officeart/2008/layout/HexagonCluster"/>
    <dgm:cxn modelId="{E1E54370-E3CD-4520-BC97-428E93275083}" type="presParOf" srcId="{397ED84E-7AD8-4CFD-B488-5391728732CC}" destId="{75883633-D598-47C3-94C1-38A25F08CEA3}" srcOrd="0" destOrd="0" presId="urn:microsoft.com/office/officeart/2008/layout/HexagonCluster"/>
    <dgm:cxn modelId="{2B636404-1082-44A1-A68D-4D74F6B68E7B}" type="presParOf" srcId="{B86F1D46-3124-405E-9778-9C136D74B09A}" destId="{7564E537-99D7-4F1C-A57E-636BD033CDAF}" srcOrd="20" destOrd="0" presId="urn:microsoft.com/office/officeart/2008/layout/HexagonCluster"/>
    <dgm:cxn modelId="{EAEE9E8D-1605-4742-9F0D-B3A68FB91AF1}" type="presParOf" srcId="{7564E537-99D7-4F1C-A57E-636BD033CDAF}" destId="{1A487AE7-A4A4-4824-8E89-84523C0FFCCB}" srcOrd="0" destOrd="0" presId="urn:microsoft.com/office/officeart/2008/layout/HexagonCluster"/>
    <dgm:cxn modelId="{D3F075F3-5C5D-4A71-A0CC-2B9D941A66E7}" type="presParOf" srcId="{B86F1D46-3124-405E-9778-9C136D74B09A}" destId="{5B357866-7666-41B8-BAFD-7C41A3BD840A}" srcOrd="21" destOrd="0" presId="urn:microsoft.com/office/officeart/2008/layout/HexagonCluster"/>
    <dgm:cxn modelId="{BE4235B5-43AE-4AB0-B675-C56323B63A5B}" type="presParOf" srcId="{5B357866-7666-41B8-BAFD-7C41A3BD840A}" destId="{C4B49F96-71C8-4582-BC58-BFBE256BB529}" srcOrd="0" destOrd="0" presId="urn:microsoft.com/office/officeart/2008/layout/HexagonCluster"/>
    <dgm:cxn modelId="{D260009B-2A89-4093-BDB2-2CA14BC5CA3B}" type="presParOf" srcId="{B86F1D46-3124-405E-9778-9C136D74B09A}" destId="{9F3EA851-ED19-4B81-A7D4-4A90D9C43423}" srcOrd="22" destOrd="0" presId="urn:microsoft.com/office/officeart/2008/layout/HexagonCluster"/>
    <dgm:cxn modelId="{0F86321C-A282-426A-8A35-1BEC9434E063}" type="presParOf" srcId="{9F3EA851-ED19-4B81-A7D4-4A90D9C43423}" destId="{A5F8BCFC-773A-461D-96C9-65F1BA0C0241}" srcOrd="0" destOrd="0" presId="urn:microsoft.com/office/officeart/2008/layout/HexagonCluster"/>
    <dgm:cxn modelId="{02A5C892-AA21-4D3F-A12C-0ACB12228480}" type="presParOf" srcId="{B86F1D46-3124-405E-9778-9C136D74B09A}" destId="{E113E427-A532-4D01-9B9F-5ACCDCBA6992}" srcOrd="23" destOrd="0" presId="urn:microsoft.com/office/officeart/2008/layout/HexagonCluster"/>
    <dgm:cxn modelId="{58C36DDD-F3ED-41D6-919F-E1F5FDDD594D}" type="presParOf" srcId="{E113E427-A532-4D01-9B9F-5ACCDCBA6992}" destId="{D3B7DC03-1D76-4335-9C6C-D4130D97E351}"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19D0B8-F978-47F7-9C82-031155FAFD3B}" type="doc">
      <dgm:prSet loTypeId="urn:microsoft.com/office/officeart/2005/8/layout/bProcess3" loCatId="process" qsTypeId="urn:microsoft.com/office/officeart/2005/8/quickstyle/simple1" qsCatId="simple" csTypeId="urn:microsoft.com/office/officeart/2005/8/colors/accent1_2" csCatId="accent1" phldr="1"/>
      <dgm:spPr/>
    </dgm:pt>
    <dgm:pt modelId="{DAB39B69-39EA-4151-9B53-5FF6F1BD1062}">
      <dgm:prSet phldrT="[Text]" custT="1"/>
      <dgm:spPr/>
      <dgm:t>
        <a:bodyPr/>
        <a:lstStyle/>
        <a:p>
          <a:r>
            <a:rPr lang="et-EE" sz="2000" dirty="0" err="1"/>
            <a:t>Citizen</a:t>
          </a:r>
          <a:endParaRPr lang="et-EE" sz="3100" dirty="0"/>
        </a:p>
      </dgm:t>
    </dgm:pt>
    <dgm:pt modelId="{D584B3FC-5E9F-4B60-81FB-D0BA36D588B2}" type="parTrans" cxnId="{3164CF13-2F18-403A-BA62-63EEAD16B3F0}">
      <dgm:prSet/>
      <dgm:spPr/>
      <dgm:t>
        <a:bodyPr/>
        <a:lstStyle/>
        <a:p>
          <a:endParaRPr lang="en-US"/>
        </a:p>
      </dgm:t>
    </dgm:pt>
    <dgm:pt modelId="{E9C654ED-62C9-4343-8804-B89A30AFA3EE}" type="sibTrans" cxnId="{3164CF13-2F18-403A-BA62-63EEAD16B3F0}">
      <dgm:prSet/>
      <dgm:spPr/>
      <dgm:t>
        <a:bodyPr/>
        <a:lstStyle/>
        <a:p>
          <a:endParaRPr lang="en-US"/>
        </a:p>
      </dgm:t>
    </dgm:pt>
    <dgm:pt modelId="{5F835995-4925-4FCB-A4A8-D9F499806E64}">
      <dgm:prSet phldrT="[Text]" custT="1"/>
      <dgm:spPr/>
      <dgm:t>
        <a:bodyPr/>
        <a:lstStyle/>
        <a:p>
          <a:r>
            <a:rPr lang="et-EE" sz="2000" dirty="0" err="1"/>
            <a:t>Social</a:t>
          </a:r>
          <a:r>
            <a:rPr lang="et-EE" sz="2000" dirty="0"/>
            <a:t> </a:t>
          </a:r>
          <a:r>
            <a:rPr lang="et-EE" sz="2000" dirty="0" err="1"/>
            <a:t>services</a:t>
          </a:r>
          <a:r>
            <a:rPr lang="et-EE" sz="2000" dirty="0"/>
            <a:t> </a:t>
          </a:r>
          <a:r>
            <a:rPr lang="et-EE" sz="2000" dirty="0" err="1"/>
            <a:t>specialist</a:t>
          </a:r>
          <a:endParaRPr lang="en-US" sz="2000" dirty="0"/>
        </a:p>
      </dgm:t>
    </dgm:pt>
    <dgm:pt modelId="{C5183700-E77B-4F6B-A972-B93A236CB5C8}" type="parTrans" cxnId="{08AC8DA7-A881-4A33-9597-1A15C5DD5A04}">
      <dgm:prSet/>
      <dgm:spPr/>
      <dgm:t>
        <a:bodyPr/>
        <a:lstStyle/>
        <a:p>
          <a:endParaRPr lang="en-US"/>
        </a:p>
      </dgm:t>
    </dgm:pt>
    <dgm:pt modelId="{742E4607-0AB2-466D-9842-3DB7D8C6F2AA}" type="sibTrans" cxnId="{08AC8DA7-A881-4A33-9597-1A15C5DD5A04}">
      <dgm:prSet/>
      <dgm:spPr/>
      <dgm:t>
        <a:bodyPr/>
        <a:lstStyle/>
        <a:p>
          <a:endParaRPr lang="en-US"/>
        </a:p>
      </dgm:t>
    </dgm:pt>
    <dgm:pt modelId="{A89C4CF5-2285-4D8C-B788-46DA869CE658}">
      <dgm:prSet phldrT="[Text]" custT="1"/>
      <dgm:spPr/>
      <dgm:t>
        <a:bodyPr/>
        <a:lstStyle/>
        <a:p>
          <a:r>
            <a:rPr lang="et-EE" sz="2000" dirty="0" err="1"/>
            <a:t>Logistic</a:t>
          </a:r>
          <a:endParaRPr lang="et-EE" sz="3100" dirty="0"/>
        </a:p>
      </dgm:t>
    </dgm:pt>
    <dgm:pt modelId="{655913C2-EB38-4FDB-9528-42C235F196B9}" type="parTrans" cxnId="{AE7791C2-82D4-406F-943C-F20F4C38C2E8}">
      <dgm:prSet/>
      <dgm:spPr/>
      <dgm:t>
        <a:bodyPr/>
        <a:lstStyle/>
        <a:p>
          <a:endParaRPr lang="en-US"/>
        </a:p>
      </dgm:t>
    </dgm:pt>
    <dgm:pt modelId="{67AA9CC2-CDE0-477D-AAF1-7AD7B3ADBBD0}" type="sibTrans" cxnId="{AE7791C2-82D4-406F-943C-F20F4C38C2E8}">
      <dgm:prSet/>
      <dgm:spPr/>
      <dgm:t>
        <a:bodyPr/>
        <a:lstStyle/>
        <a:p>
          <a:endParaRPr lang="en-US"/>
        </a:p>
      </dgm:t>
    </dgm:pt>
    <dgm:pt modelId="{8A8472D6-7AA3-4AB1-BFD2-6818FFBFD252}">
      <dgm:prSet custT="1"/>
      <dgm:spPr/>
      <dgm:t>
        <a:bodyPr/>
        <a:lstStyle/>
        <a:p>
          <a:r>
            <a:rPr lang="et-EE" sz="2000" dirty="0" err="1"/>
            <a:t>Taxi</a:t>
          </a:r>
          <a:r>
            <a:rPr lang="et-EE" sz="2000" dirty="0"/>
            <a:t> </a:t>
          </a:r>
          <a:r>
            <a:rPr lang="et-EE" sz="2000" dirty="0" err="1"/>
            <a:t>or</a:t>
          </a:r>
          <a:r>
            <a:rPr lang="et-EE" sz="2000" dirty="0"/>
            <a:t> </a:t>
          </a:r>
          <a:r>
            <a:rPr lang="et-EE" sz="2000" dirty="0" err="1"/>
            <a:t>bus</a:t>
          </a:r>
          <a:r>
            <a:rPr lang="et-EE" sz="2000" dirty="0"/>
            <a:t> </a:t>
          </a:r>
          <a:r>
            <a:rPr lang="et-EE" sz="2000" dirty="0" err="1"/>
            <a:t>driver</a:t>
          </a:r>
          <a:endParaRPr lang="et-EE" sz="2000" dirty="0"/>
        </a:p>
      </dgm:t>
    </dgm:pt>
    <dgm:pt modelId="{6BC99BD2-88A1-47E5-8A49-6F79562C9EAA}" type="parTrans" cxnId="{6051E5AB-2277-40A0-8211-3C51B6B732FC}">
      <dgm:prSet/>
      <dgm:spPr/>
      <dgm:t>
        <a:bodyPr/>
        <a:lstStyle/>
        <a:p>
          <a:endParaRPr lang="en-US"/>
        </a:p>
      </dgm:t>
    </dgm:pt>
    <dgm:pt modelId="{83950947-26F7-4A22-8E4A-B184C0DD650E}" type="sibTrans" cxnId="{6051E5AB-2277-40A0-8211-3C51B6B732FC}">
      <dgm:prSet/>
      <dgm:spPr/>
      <dgm:t>
        <a:bodyPr/>
        <a:lstStyle/>
        <a:p>
          <a:endParaRPr lang="en-US"/>
        </a:p>
      </dgm:t>
    </dgm:pt>
    <dgm:pt modelId="{531EE326-9AA8-44BF-8DF9-B203395FEA85}" type="pres">
      <dgm:prSet presAssocID="{7519D0B8-F978-47F7-9C82-031155FAFD3B}" presName="Name0" presStyleCnt="0">
        <dgm:presLayoutVars>
          <dgm:dir/>
          <dgm:resizeHandles val="exact"/>
        </dgm:presLayoutVars>
      </dgm:prSet>
      <dgm:spPr/>
    </dgm:pt>
    <dgm:pt modelId="{D76BC49E-4A8A-485A-9E2A-FA14251D5C9F}" type="pres">
      <dgm:prSet presAssocID="{DAB39B69-39EA-4151-9B53-5FF6F1BD1062}" presName="node" presStyleLbl="node1" presStyleIdx="0" presStyleCnt="4">
        <dgm:presLayoutVars>
          <dgm:bulletEnabled val="1"/>
        </dgm:presLayoutVars>
      </dgm:prSet>
      <dgm:spPr>
        <a:prstGeom prst="roundRect">
          <a:avLst/>
        </a:prstGeom>
      </dgm:spPr>
    </dgm:pt>
    <dgm:pt modelId="{B0E40B72-A7E8-4B9F-B12C-E68BBFD94116}" type="pres">
      <dgm:prSet presAssocID="{E9C654ED-62C9-4343-8804-B89A30AFA3EE}" presName="sibTrans" presStyleLbl="sibTrans1D1" presStyleIdx="0" presStyleCnt="3"/>
      <dgm:spPr/>
    </dgm:pt>
    <dgm:pt modelId="{06E9B01C-DEAC-456A-A3A2-EC4506D21CFA}" type="pres">
      <dgm:prSet presAssocID="{E9C654ED-62C9-4343-8804-B89A30AFA3EE}" presName="connectorText" presStyleLbl="sibTrans1D1" presStyleIdx="0" presStyleCnt="3"/>
      <dgm:spPr/>
    </dgm:pt>
    <dgm:pt modelId="{7CC9A38B-D5F3-4E57-83EA-498BD203603E}" type="pres">
      <dgm:prSet presAssocID="{5F835995-4925-4FCB-A4A8-D9F499806E64}" presName="node" presStyleLbl="node1" presStyleIdx="1" presStyleCnt="4">
        <dgm:presLayoutVars>
          <dgm:bulletEnabled val="1"/>
        </dgm:presLayoutVars>
      </dgm:prSet>
      <dgm:spPr>
        <a:prstGeom prst="roundRect">
          <a:avLst/>
        </a:prstGeom>
      </dgm:spPr>
    </dgm:pt>
    <dgm:pt modelId="{9073CA39-E7D7-4282-8880-152732CB70F0}" type="pres">
      <dgm:prSet presAssocID="{742E4607-0AB2-466D-9842-3DB7D8C6F2AA}" presName="sibTrans" presStyleLbl="sibTrans1D1" presStyleIdx="1" presStyleCnt="3"/>
      <dgm:spPr/>
    </dgm:pt>
    <dgm:pt modelId="{FD5EBAD7-31B1-40B5-9A96-81391ED7358A}" type="pres">
      <dgm:prSet presAssocID="{742E4607-0AB2-466D-9842-3DB7D8C6F2AA}" presName="connectorText" presStyleLbl="sibTrans1D1" presStyleIdx="1" presStyleCnt="3"/>
      <dgm:spPr/>
    </dgm:pt>
    <dgm:pt modelId="{D28BCCEB-161D-4BE6-A358-D651E6411908}" type="pres">
      <dgm:prSet presAssocID="{A89C4CF5-2285-4D8C-B788-46DA869CE658}" presName="node" presStyleLbl="node1" presStyleIdx="2" presStyleCnt="4">
        <dgm:presLayoutVars>
          <dgm:bulletEnabled val="1"/>
        </dgm:presLayoutVars>
      </dgm:prSet>
      <dgm:spPr>
        <a:prstGeom prst="roundRect">
          <a:avLst/>
        </a:prstGeom>
      </dgm:spPr>
    </dgm:pt>
    <dgm:pt modelId="{63E04263-4626-45FA-9171-262E3E8AA515}" type="pres">
      <dgm:prSet presAssocID="{67AA9CC2-CDE0-477D-AAF1-7AD7B3ADBBD0}" presName="sibTrans" presStyleLbl="sibTrans1D1" presStyleIdx="2" presStyleCnt="3"/>
      <dgm:spPr/>
    </dgm:pt>
    <dgm:pt modelId="{AA541468-51A0-486E-B05A-BAD9DB2D3D1B}" type="pres">
      <dgm:prSet presAssocID="{67AA9CC2-CDE0-477D-AAF1-7AD7B3ADBBD0}" presName="connectorText" presStyleLbl="sibTrans1D1" presStyleIdx="2" presStyleCnt="3"/>
      <dgm:spPr/>
    </dgm:pt>
    <dgm:pt modelId="{16E47B67-57BA-4D64-880B-12187FD2DD75}" type="pres">
      <dgm:prSet presAssocID="{8A8472D6-7AA3-4AB1-BFD2-6818FFBFD252}" presName="node" presStyleLbl="node1" presStyleIdx="3" presStyleCnt="4">
        <dgm:presLayoutVars>
          <dgm:bulletEnabled val="1"/>
        </dgm:presLayoutVars>
      </dgm:prSet>
      <dgm:spPr>
        <a:prstGeom prst="roundRect">
          <a:avLst/>
        </a:prstGeom>
      </dgm:spPr>
    </dgm:pt>
  </dgm:ptLst>
  <dgm:cxnLst>
    <dgm:cxn modelId="{3164CF13-2F18-403A-BA62-63EEAD16B3F0}" srcId="{7519D0B8-F978-47F7-9C82-031155FAFD3B}" destId="{DAB39B69-39EA-4151-9B53-5FF6F1BD1062}" srcOrd="0" destOrd="0" parTransId="{D584B3FC-5E9F-4B60-81FB-D0BA36D588B2}" sibTransId="{E9C654ED-62C9-4343-8804-B89A30AFA3EE}"/>
    <dgm:cxn modelId="{168CD11C-50B9-457F-AA94-E75B0E2E289A}" type="presOf" srcId="{E9C654ED-62C9-4343-8804-B89A30AFA3EE}" destId="{06E9B01C-DEAC-456A-A3A2-EC4506D21CFA}" srcOrd="1" destOrd="0" presId="urn:microsoft.com/office/officeart/2005/8/layout/bProcess3"/>
    <dgm:cxn modelId="{78B3CE25-777C-4570-9CFB-EB571FD023EE}" type="presOf" srcId="{742E4607-0AB2-466D-9842-3DB7D8C6F2AA}" destId="{9073CA39-E7D7-4282-8880-152732CB70F0}" srcOrd="0" destOrd="0" presId="urn:microsoft.com/office/officeart/2005/8/layout/bProcess3"/>
    <dgm:cxn modelId="{8581272A-99AD-4068-97B7-53136E19A2CC}" type="presOf" srcId="{8A8472D6-7AA3-4AB1-BFD2-6818FFBFD252}" destId="{16E47B67-57BA-4D64-880B-12187FD2DD75}" srcOrd="0" destOrd="0" presId="urn:microsoft.com/office/officeart/2005/8/layout/bProcess3"/>
    <dgm:cxn modelId="{C8B6D04C-C6F4-49F8-9C94-7CBC92DC24CF}" type="presOf" srcId="{67AA9CC2-CDE0-477D-AAF1-7AD7B3ADBBD0}" destId="{63E04263-4626-45FA-9171-262E3E8AA515}" srcOrd="0" destOrd="0" presId="urn:microsoft.com/office/officeart/2005/8/layout/bProcess3"/>
    <dgm:cxn modelId="{B929C252-15DD-4DE2-8A71-E04FF0DEBFB6}" type="presOf" srcId="{E9C654ED-62C9-4343-8804-B89A30AFA3EE}" destId="{B0E40B72-A7E8-4B9F-B12C-E68BBFD94116}" srcOrd="0" destOrd="0" presId="urn:microsoft.com/office/officeart/2005/8/layout/bProcess3"/>
    <dgm:cxn modelId="{9A4B2A74-9301-4919-93EB-D15D3BD5BD9D}" type="presOf" srcId="{7519D0B8-F978-47F7-9C82-031155FAFD3B}" destId="{531EE326-9AA8-44BF-8DF9-B203395FEA85}" srcOrd="0" destOrd="0" presId="urn:microsoft.com/office/officeart/2005/8/layout/bProcess3"/>
    <dgm:cxn modelId="{EA172C79-9242-4F37-A420-4410F6DE5009}" type="presOf" srcId="{5F835995-4925-4FCB-A4A8-D9F499806E64}" destId="{7CC9A38B-D5F3-4E57-83EA-498BD203603E}" srcOrd="0" destOrd="0" presId="urn:microsoft.com/office/officeart/2005/8/layout/bProcess3"/>
    <dgm:cxn modelId="{8831F5A2-389B-4F54-809D-0407DA4E49C4}" type="presOf" srcId="{67AA9CC2-CDE0-477D-AAF1-7AD7B3ADBBD0}" destId="{AA541468-51A0-486E-B05A-BAD9DB2D3D1B}" srcOrd="1" destOrd="0" presId="urn:microsoft.com/office/officeart/2005/8/layout/bProcess3"/>
    <dgm:cxn modelId="{08AC8DA7-A881-4A33-9597-1A15C5DD5A04}" srcId="{7519D0B8-F978-47F7-9C82-031155FAFD3B}" destId="{5F835995-4925-4FCB-A4A8-D9F499806E64}" srcOrd="1" destOrd="0" parTransId="{C5183700-E77B-4F6B-A972-B93A236CB5C8}" sibTransId="{742E4607-0AB2-466D-9842-3DB7D8C6F2AA}"/>
    <dgm:cxn modelId="{6051E5AB-2277-40A0-8211-3C51B6B732FC}" srcId="{7519D0B8-F978-47F7-9C82-031155FAFD3B}" destId="{8A8472D6-7AA3-4AB1-BFD2-6818FFBFD252}" srcOrd="3" destOrd="0" parTransId="{6BC99BD2-88A1-47E5-8A49-6F79562C9EAA}" sibTransId="{83950947-26F7-4A22-8E4A-B184C0DD650E}"/>
    <dgm:cxn modelId="{217A08B2-2524-4F0B-B3DF-32C770179882}" type="presOf" srcId="{DAB39B69-39EA-4151-9B53-5FF6F1BD1062}" destId="{D76BC49E-4A8A-485A-9E2A-FA14251D5C9F}" srcOrd="0" destOrd="0" presId="urn:microsoft.com/office/officeart/2005/8/layout/bProcess3"/>
    <dgm:cxn modelId="{AE7791C2-82D4-406F-943C-F20F4C38C2E8}" srcId="{7519D0B8-F978-47F7-9C82-031155FAFD3B}" destId="{A89C4CF5-2285-4D8C-B788-46DA869CE658}" srcOrd="2" destOrd="0" parTransId="{655913C2-EB38-4FDB-9528-42C235F196B9}" sibTransId="{67AA9CC2-CDE0-477D-AAF1-7AD7B3ADBBD0}"/>
    <dgm:cxn modelId="{FB9C19D7-F2C0-4A9F-BBE6-FAF9EE214ACB}" type="presOf" srcId="{742E4607-0AB2-466D-9842-3DB7D8C6F2AA}" destId="{FD5EBAD7-31B1-40B5-9A96-81391ED7358A}" srcOrd="1" destOrd="0" presId="urn:microsoft.com/office/officeart/2005/8/layout/bProcess3"/>
    <dgm:cxn modelId="{5CFD55EA-6292-4ACC-ACEB-1C0D44A2D5A8}" type="presOf" srcId="{A89C4CF5-2285-4D8C-B788-46DA869CE658}" destId="{D28BCCEB-161D-4BE6-A358-D651E6411908}" srcOrd="0" destOrd="0" presId="urn:microsoft.com/office/officeart/2005/8/layout/bProcess3"/>
    <dgm:cxn modelId="{BBD77A16-B4D0-46FE-9B51-25AB0D279C23}" type="presParOf" srcId="{531EE326-9AA8-44BF-8DF9-B203395FEA85}" destId="{D76BC49E-4A8A-485A-9E2A-FA14251D5C9F}" srcOrd="0" destOrd="0" presId="urn:microsoft.com/office/officeart/2005/8/layout/bProcess3"/>
    <dgm:cxn modelId="{EBD539EB-397F-4E93-B9DB-FE54394A011F}" type="presParOf" srcId="{531EE326-9AA8-44BF-8DF9-B203395FEA85}" destId="{B0E40B72-A7E8-4B9F-B12C-E68BBFD94116}" srcOrd="1" destOrd="0" presId="urn:microsoft.com/office/officeart/2005/8/layout/bProcess3"/>
    <dgm:cxn modelId="{DC4546D4-A05E-4AB2-A926-0986105D5D13}" type="presParOf" srcId="{B0E40B72-A7E8-4B9F-B12C-E68BBFD94116}" destId="{06E9B01C-DEAC-456A-A3A2-EC4506D21CFA}" srcOrd="0" destOrd="0" presId="urn:microsoft.com/office/officeart/2005/8/layout/bProcess3"/>
    <dgm:cxn modelId="{B8EEB9D8-2EAD-4AE5-80C0-9FAF7EAB6FE1}" type="presParOf" srcId="{531EE326-9AA8-44BF-8DF9-B203395FEA85}" destId="{7CC9A38B-D5F3-4E57-83EA-498BD203603E}" srcOrd="2" destOrd="0" presId="urn:microsoft.com/office/officeart/2005/8/layout/bProcess3"/>
    <dgm:cxn modelId="{A40EFC48-DC74-4106-B8E3-D747DEE124F7}" type="presParOf" srcId="{531EE326-9AA8-44BF-8DF9-B203395FEA85}" destId="{9073CA39-E7D7-4282-8880-152732CB70F0}" srcOrd="3" destOrd="0" presId="urn:microsoft.com/office/officeart/2005/8/layout/bProcess3"/>
    <dgm:cxn modelId="{E2627610-B6F1-4A52-847C-4722245D68B5}" type="presParOf" srcId="{9073CA39-E7D7-4282-8880-152732CB70F0}" destId="{FD5EBAD7-31B1-40B5-9A96-81391ED7358A}" srcOrd="0" destOrd="0" presId="urn:microsoft.com/office/officeart/2005/8/layout/bProcess3"/>
    <dgm:cxn modelId="{B5A48000-2BD9-44C6-ACD9-00740DA8F7CA}" type="presParOf" srcId="{531EE326-9AA8-44BF-8DF9-B203395FEA85}" destId="{D28BCCEB-161D-4BE6-A358-D651E6411908}" srcOrd="4" destOrd="0" presId="urn:microsoft.com/office/officeart/2005/8/layout/bProcess3"/>
    <dgm:cxn modelId="{57AF51CA-D2B9-4C12-9046-A7C3AC5D9773}" type="presParOf" srcId="{531EE326-9AA8-44BF-8DF9-B203395FEA85}" destId="{63E04263-4626-45FA-9171-262E3E8AA515}" srcOrd="5" destOrd="0" presId="urn:microsoft.com/office/officeart/2005/8/layout/bProcess3"/>
    <dgm:cxn modelId="{61023DD3-38AB-44FF-877F-7D172C84570F}" type="presParOf" srcId="{63E04263-4626-45FA-9171-262E3E8AA515}" destId="{AA541468-51A0-486E-B05A-BAD9DB2D3D1B}" srcOrd="0" destOrd="0" presId="urn:microsoft.com/office/officeart/2005/8/layout/bProcess3"/>
    <dgm:cxn modelId="{C45E639A-A52B-4380-8409-C57EA9F9048C}" type="presParOf" srcId="{531EE326-9AA8-44BF-8DF9-B203395FEA85}" destId="{16E47B67-57BA-4D64-880B-12187FD2DD75}"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0E2162-3709-4B7B-892C-FBA593CAB148}"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C650CFD3-91C7-49B3-A782-CF568B521D36}">
      <dgm:prSet phldrT="[Text]"/>
      <dgm:spPr/>
      <dgm:t>
        <a:bodyPr/>
        <a:lstStyle/>
        <a:p>
          <a:r>
            <a:rPr lang="et-EE" dirty="0" err="1"/>
            <a:t>Digital</a:t>
          </a:r>
          <a:r>
            <a:rPr lang="et-EE" dirty="0"/>
            <a:t> </a:t>
          </a:r>
          <a:r>
            <a:rPr lang="et-EE" dirty="0" err="1"/>
            <a:t>applicaton</a:t>
          </a:r>
          <a:endParaRPr lang="en-US" dirty="0"/>
        </a:p>
      </dgm:t>
    </dgm:pt>
    <dgm:pt modelId="{E38E3638-CD34-4CB6-8F4C-41F06FBE28C4}" type="parTrans" cxnId="{75BBC310-A6CF-48A5-84FD-72DD6C84367E}">
      <dgm:prSet/>
      <dgm:spPr/>
      <dgm:t>
        <a:bodyPr/>
        <a:lstStyle/>
        <a:p>
          <a:endParaRPr lang="en-US"/>
        </a:p>
      </dgm:t>
    </dgm:pt>
    <dgm:pt modelId="{87B11522-9545-4575-9E3B-1489483AFEC4}" type="sibTrans" cxnId="{75BBC310-A6CF-48A5-84FD-72DD6C84367E}">
      <dgm:prSet/>
      <dgm:spPr/>
      <dgm:t>
        <a:bodyPr/>
        <a:lstStyle/>
        <a:p>
          <a:endParaRPr lang="en-US"/>
        </a:p>
      </dgm:t>
    </dgm:pt>
    <dgm:pt modelId="{F67CEC9A-7ED6-4380-9EC3-82D9FC501C6F}">
      <dgm:prSet phldrT="[Text]"/>
      <dgm:spPr/>
      <dgm:t>
        <a:bodyPr/>
        <a:lstStyle/>
        <a:p>
          <a:r>
            <a:rPr lang="et-EE" dirty="0"/>
            <a:t>Service </a:t>
          </a:r>
          <a:r>
            <a:rPr lang="et-EE" dirty="0" err="1"/>
            <a:t>applicaton</a:t>
          </a:r>
          <a:r>
            <a:rPr lang="et-EE" dirty="0"/>
            <a:t> and </a:t>
          </a:r>
          <a:r>
            <a:rPr lang="et-EE" dirty="0" err="1"/>
            <a:t>acceptance</a:t>
          </a:r>
          <a:endParaRPr lang="en-US" dirty="0"/>
        </a:p>
      </dgm:t>
    </dgm:pt>
    <dgm:pt modelId="{C4D6769F-A97E-4465-9157-50D95B088F9B}" type="parTrans" cxnId="{9E3963A2-2B48-4605-A3D7-5A573AFD39D2}">
      <dgm:prSet/>
      <dgm:spPr/>
      <dgm:t>
        <a:bodyPr/>
        <a:lstStyle/>
        <a:p>
          <a:endParaRPr lang="en-US"/>
        </a:p>
      </dgm:t>
    </dgm:pt>
    <dgm:pt modelId="{8A3DB6BA-D43F-454E-8768-3FF42A958364}" type="sibTrans" cxnId="{9E3963A2-2B48-4605-A3D7-5A573AFD39D2}">
      <dgm:prSet/>
      <dgm:spPr/>
      <dgm:t>
        <a:bodyPr/>
        <a:lstStyle/>
        <a:p>
          <a:endParaRPr lang="en-US"/>
        </a:p>
      </dgm:t>
    </dgm:pt>
    <dgm:pt modelId="{63DB638E-036D-41B2-95C8-9B2AE2321470}">
      <dgm:prSet phldrT="[Text]"/>
      <dgm:spPr/>
      <dgm:t>
        <a:bodyPr/>
        <a:lstStyle/>
        <a:p>
          <a:r>
            <a:rPr lang="et-EE" dirty="0" err="1"/>
            <a:t>Route</a:t>
          </a:r>
          <a:r>
            <a:rPr lang="et-EE" dirty="0"/>
            <a:t> </a:t>
          </a:r>
          <a:r>
            <a:rPr lang="et-EE" dirty="0" err="1"/>
            <a:t>planning</a:t>
          </a:r>
          <a:endParaRPr lang="en-US" dirty="0"/>
        </a:p>
      </dgm:t>
    </dgm:pt>
    <dgm:pt modelId="{0E65769A-6DCB-4D80-B257-C6F0F8FA38EE}" type="parTrans" cxnId="{70406EBE-27C9-4E3E-8D86-7AAAD5F9232A}">
      <dgm:prSet/>
      <dgm:spPr/>
      <dgm:t>
        <a:bodyPr/>
        <a:lstStyle/>
        <a:p>
          <a:endParaRPr lang="en-US"/>
        </a:p>
      </dgm:t>
    </dgm:pt>
    <dgm:pt modelId="{A76FB0D9-1C58-4061-B2C6-169352C56FEB}" type="sibTrans" cxnId="{70406EBE-27C9-4E3E-8D86-7AAAD5F9232A}">
      <dgm:prSet/>
      <dgm:spPr/>
      <dgm:t>
        <a:bodyPr/>
        <a:lstStyle/>
        <a:p>
          <a:endParaRPr lang="en-US"/>
        </a:p>
      </dgm:t>
    </dgm:pt>
    <dgm:pt modelId="{CB19E692-32BE-4F41-B186-13ECC97C354C}">
      <dgm:prSet phldrT="[Text]"/>
      <dgm:spPr/>
      <dgm:t>
        <a:bodyPr/>
        <a:lstStyle/>
        <a:p>
          <a:r>
            <a:rPr lang="et-EE" dirty="0" err="1"/>
            <a:t>Actual</a:t>
          </a:r>
          <a:r>
            <a:rPr lang="et-EE" dirty="0"/>
            <a:t> </a:t>
          </a:r>
          <a:r>
            <a:rPr lang="et-EE" dirty="0" err="1"/>
            <a:t>service</a:t>
          </a:r>
          <a:r>
            <a:rPr lang="et-EE" dirty="0"/>
            <a:t> </a:t>
          </a:r>
          <a:r>
            <a:rPr lang="et-EE" dirty="0" err="1"/>
            <a:t>provided</a:t>
          </a:r>
          <a:endParaRPr lang="en-US" dirty="0"/>
        </a:p>
      </dgm:t>
    </dgm:pt>
    <dgm:pt modelId="{BACE482C-313E-4ED2-8319-2436851597B8}" type="parTrans" cxnId="{F88972E8-B3B3-4438-B3E3-10528984AA25}">
      <dgm:prSet/>
      <dgm:spPr/>
      <dgm:t>
        <a:bodyPr/>
        <a:lstStyle/>
        <a:p>
          <a:endParaRPr lang="en-US"/>
        </a:p>
      </dgm:t>
    </dgm:pt>
    <dgm:pt modelId="{2375BC19-D3DF-4F74-9240-4B3776BD425A}" type="sibTrans" cxnId="{F88972E8-B3B3-4438-B3E3-10528984AA25}">
      <dgm:prSet/>
      <dgm:spPr/>
      <dgm:t>
        <a:bodyPr/>
        <a:lstStyle/>
        <a:p>
          <a:endParaRPr lang="en-US"/>
        </a:p>
      </dgm:t>
    </dgm:pt>
    <dgm:pt modelId="{B69B6A4D-39CB-4C0B-A56D-31D1FA539E64}" type="pres">
      <dgm:prSet presAssocID="{FB0E2162-3709-4B7B-892C-FBA593CAB148}" presName="Name0" presStyleCnt="0">
        <dgm:presLayoutVars>
          <dgm:dir/>
          <dgm:resizeHandles val="exact"/>
        </dgm:presLayoutVars>
      </dgm:prSet>
      <dgm:spPr/>
    </dgm:pt>
    <dgm:pt modelId="{E51E79FF-1A5E-422A-9D70-06037F51630E}" type="pres">
      <dgm:prSet presAssocID="{C650CFD3-91C7-49B3-A782-CF568B521D36}" presName="composite" presStyleCnt="0"/>
      <dgm:spPr/>
    </dgm:pt>
    <dgm:pt modelId="{162348EB-B3A2-4D1B-8230-1BEE0E9993C0}" type="pres">
      <dgm:prSet presAssocID="{C650CFD3-91C7-49B3-A782-CF568B521D36}" presName="bgChev" presStyleLbl="node1" presStyleIdx="0" presStyleCnt="4"/>
      <dgm:spPr/>
    </dgm:pt>
    <dgm:pt modelId="{CDF47322-06B3-4547-B51C-02E3F456E95F}" type="pres">
      <dgm:prSet presAssocID="{C650CFD3-91C7-49B3-A782-CF568B521D36}" presName="txNode" presStyleLbl="fgAcc1" presStyleIdx="0" presStyleCnt="4">
        <dgm:presLayoutVars>
          <dgm:bulletEnabled val="1"/>
        </dgm:presLayoutVars>
      </dgm:prSet>
      <dgm:spPr/>
    </dgm:pt>
    <dgm:pt modelId="{F58CFE24-D959-4940-9C47-57156A09CCC5}" type="pres">
      <dgm:prSet presAssocID="{87B11522-9545-4575-9E3B-1489483AFEC4}" presName="compositeSpace" presStyleCnt="0"/>
      <dgm:spPr/>
    </dgm:pt>
    <dgm:pt modelId="{CB1D0F52-3DF4-4256-AE14-299CD07089A9}" type="pres">
      <dgm:prSet presAssocID="{F67CEC9A-7ED6-4380-9EC3-82D9FC501C6F}" presName="composite" presStyleCnt="0"/>
      <dgm:spPr/>
    </dgm:pt>
    <dgm:pt modelId="{56EC4066-600B-4BB0-B4D5-FC54E3750E97}" type="pres">
      <dgm:prSet presAssocID="{F67CEC9A-7ED6-4380-9EC3-82D9FC501C6F}" presName="bgChev" presStyleLbl="node1" presStyleIdx="1" presStyleCnt="4"/>
      <dgm:spPr/>
    </dgm:pt>
    <dgm:pt modelId="{325ED1CF-FB3A-4929-9D27-900689261BDC}" type="pres">
      <dgm:prSet presAssocID="{F67CEC9A-7ED6-4380-9EC3-82D9FC501C6F}" presName="txNode" presStyleLbl="fgAcc1" presStyleIdx="1" presStyleCnt="4">
        <dgm:presLayoutVars>
          <dgm:bulletEnabled val="1"/>
        </dgm:presLayoutVars>
      </dgm:prSet>
      <dgm:spPr/>
    </dgm:pt>
    <dgm:pt modelId="{3D91B0BC-404A-4C1C-9FFC-371A5A5E7941}" type="pres">
      <dgm:prSet presAssocID="{8A3DB6BA-D43F-454E-8768-3FF42A958364}" presName="compositeSpace" presStyleCnt="0"/>
      <dgm:spPr/>
    </dgm:pt>
    <dgm:pt modelId="{00FBB37E-3998-41CC-97BF-3806C6204D8C}" type="pres">
      <dgm:prSet presAssocID="{63DB638E-036D-41B2-95C8-9B2AE2321470}" presName="composite" presStyleCnt="0"/>
      <dgm:spPr/>
    </dgm:pt>
    <dgm:pt modelId="{13E95640-82F0-4CC1-A44B-358749F5A165}" type="pres">
      <dgm:prSet presAssocID="{63DB638E-036D-41B2-95C8-9B2AE2321470}" presName="bgChev" presStyleLbl="node1" presStyleIdx="2" presStyleCnt="4"/>
      <dgm:spPr/>
    </dgm:pt>
    <dgm:pt modelId="{4DE63FD8-9840-480A-94C8-16082B472B9F}" type="pres">
      <dgm:prSet presAssocID="{63DB638E-036D-41B2-95C8-9B2AE2321470}" presName="txNode" presStyleLbl="fgAcc1" presStyleIdx="2" presStyleCnt="4">
        <dgm:presLayoutVars>
          <dgm:bulletEnabled val="1"/>
        </dgm:presLayoutVars>
      </dgm:prSet>
      <dgm:spPr/>
    </dgm:pt>
    <dgm:pt modelId="{C36CC496-6B97-4F48-AB7C-C698274D6E90}" type="pres">
      <dgm:prSet presAssocID="{A76FB0D9-1C58-4061-B2C6-169352C56FEB}" presName="compositeSpace" presStyleCnt="0"/>
      <dgm:spPr/>
    </dgm:pt>
    <dgm:pt modelId="{4062A28D-F4AD-42CD-A8BD-E0DBF367D75F}" type="pres">
      <dgm:prSet presAssocID="{CB19E692-32BE-4F41-B186-13ECC97C354C}" presName="composite" presStyleCnt="0"/>
      <dgm:spPr/>
    </dgm:pt>
    <dgm:pt modelId="{CEF64826-A9C5-46B0-A231-02C185330AC1}" type="pres">
      <dgm:prSet presAssocID="{CB19E692-32BE-4F41-B186-13ECC97C354C}" presName="bgChev" presStyleLbl="node1" presStyleIdx="3" presStyleCnt="4"/>
      <dgm:spPr/>
    </dgm:pt>
    <dgm:pt modelId="{CCB0C0B5-01E2-4DDA-B27D-9FD8DBCA465B}" type="pres">
      <dgm:prSet presAssocID="{CB19E692-32BE-4F41-B186-13ECC97C354C}" presName="txNode" presStyleLbl="fgAcc1" presStyleIdx="3" presStyleCnt="4">
        <dgm:presLayoutVars>
          <dgm:bulletEnabled val="1"/>
        </dgm:presLayoutVars>
      </dgm:prSet>
      <dgm:spPr/>
    </dgm:pt>
  </dgm:ptLst>
  <dgm:cxnLst>
    <dgm:cxn modelId="{75BBC310-A6CF-48A5-84FD-72DD6C84367E}" srcId="{FB0E2162-3709-4B7B-892C-FBA593CAB148}" destId="{C650CFD3-91C7-49B3-A782-CF568B521D36}" srcOrd="0" destOrd="0" parTransId="{E38E3638-CD34-4CB6-8F4C-41F06FBE28C4}" sibTransId="{87B11522-9545-4575-9E3B-1489483AFEC4}"/>
    <dgm:cxn modelId="{986C5218-9212-4121-84AC-DF15184C9976}" type="presOf" srcId="{C650CFD3-91C7-49B3-A782-CF568B521D36}" destId="{CDF47322-06B3-4547-B51C-02E3F456E95F}" srcOrd="0" destOrd="0" presId="urn:microsoft.com/office/officeart/2005/8/layout/chevronAccent+Icon"/>
    <dgm:cxn modelId="{E0D1ED41-CC6A-480F-A2E6-DB385C729484}" type="presOf" srcId="{CB19E692-32BE-4F41-B186-13ECC97C354C}" destId="{CCB0C0B5-01E2-4DDA-B27D-9FD8DBCA465B}" srcOrd="0" destOrd="0" presId="urn:microsoft.com/office/officeart/2005/8/layout/chevronAccent+Icon"/>
    <dgm:cxn modelId="{ABC62849-E5CF-4794-B604-1510FE6A8239}" type="presOf" srcId="{F67CEC9A-7ED6-4380-9EC3-82D9FC501C6F}" destId="{325ED1CF-FB3A-4929-9D27-900689261BDC}" srcOrd="0" destOrd="0" presId="urn:microsoft.com/office/officeart/2005/8/layout/chevronAccent+Icon"/>
    <dgm:cxn modelId="{1AFCFC75-A350-436D-AA16-F554E6367D1F}" type="presOf" srcId="{63DB638E-036D-41B2-95C8-9B2AE2321470}" destId="{4DE63FD8-9840-480A-94C8-16082B472B9F}" srcOrd="0" destOrd="0" presId="urn:microsoft.com/office/officeart/2005/8/layout/chevronAccent+Icon"/>
    <dgm:cxn modelId="{7DFDD578-5747-415D-A5FC-4F8B83DEBB2A}" type="presOf" srcId="{FB0E2162-3709-4B7B-892C-FBA593CAB148}" destId="{B69B6A4D-39CB-4C0B-A56D-31D1FA539E64}" srcOrd="0" destOrd="0" presId="urn:microsoft.com/office/officeart/2005/8/layout/chevronAccent+Icon"/>
    <dgm:cxn modelId="{9E3963A2-2B48-4605-A3D7-5A573AFD39D2}" srcId="{FB0E2162-3709-4B7B-892C-FBA593CAB148}" destId="{F67CEC9A-7ED6-4380-9EC3-82D9FC501C6F}" srcOrd="1" destOrd="0" parTransId="{C4D6769F-A97E-4465-9157-50D95B088F9B}" sibTransId="{8A3DB6BA-D43F-454E-8768-3FF42A958364}"/>
    <dgm:cxn modelId="{70406EBE-27C9-4E3E-8D86-7AAAD5F9232A}" srcId="{FB0E2162-3709-4B7B-892C-FBA593CAB148}" destId="{63DB638E-036D-41B2-95C8-9B2AE2321470}" srcOrd="2" destOrd="0" parTransId="{0E65769A-6DCB-4D80-B257-C6F0F8FA38EE}" sibTransId="{A76FB0D9-1C58-4061-B2C6-169352C56FEB}"/>
    <dgm:cxn modelId="{F88972E8-B3B3-4438-B3E3-10528984AA25}" srcId="{FB0E2162-3709-4B7B-892C-FBA593CAB148}" destId="{CB19E692-32BE-4F41-B186-13ECC97C354C}" srcOrd="3" destOrd="0" parTransId="{BACE482C-313E-4ED2-8319-2436851597B8}" sibTransId="{2375BC19-D3DF-4F74-9240-4B3776BD425A}"/>
    <dgm:cxn modelId="{323A5C89-C793-429F-8001-F5AE5A7BFB42}" type="presParOf" srcId="{B69B6A4D-39CB-4C0B-A56D-31D1FA539E64}" destId="{E51E79FF-1A5E-422A-9D70-06037F51630E}" srcOrd="0" destOrd="0" presId="urn:microsoft.com/office/officeart/2005/8/layout/chevronAccent+Icon"/>
    <dgm:cxn modelId="{0C8FFC95-285D-4276-BCCB-6E1F7CE0EB18}" type="presParOf" srcId="{E51E79FF-1A5E-422A-9D70-06037F51630E}" destId="{162348EB-B3A2-4D1B-8230-1BEE0E9993C0}" srcOrd="0" destOrd="0" presId="urn:microsoft.com/office/officeart/2005/8/layout/chevronAccent+Icon"/>
    <dgm:cxn modelId="{25AEF0B1-BB3B-4222-B18C-666A8C7578D9}" type="presParOf" srcId="{E51E79FF-1A5E-422A-9D70-06037F51630E}" destId="{CDF47322-06B3-4547-B51C-02E3F456E95F}" srcOrd="1" destOrd="0" presId="urn:microsoft.com/office/officeart/2005/8/layout/chevronAccent+Icon"/>
    <dgm:cxn modelId="{ECEAE094-002C-4554-9C78-18800AF5CA54}" type="presParOf" srcId="{B69B6A4D-39CB-4C0B-A56D-31D1FA539E64}" destId="{F58CFE24-D959-4940-9C47-57156A09CCC5}" srcOrd="1" destOrd="0" presId="urn:microsoft.com/office/officeart/2005/8/layout/chevronAccent+Icon"/>
    <dgm:cxn modelId="{C1ABA004-F073-47AD-96AD-237844CD2177}" type="presParOf" srcId="{B69B6A4D-39CB-4C0B-A56D-31D1FA539E64}" destId="{CB1D0F52-3DF4-4256-AE14-299CD07089A9}" srcOrd="2" destOrd="0" presId="urn:microsoft.com/office/officeart/2005/8/layout/chevronAccent+Icon"/>
    <dgm:cxn modelId="{A329F63B-2ED2-4327-B045-07B5083ABCC9}" type="presParOf" srcId="{CB1D0F52-3DF4-4256-AE14-299CD07089A9}" destId="{56EC4066-600B-4BB0-B4D5-FC54E3750E97}" srcOrd="0" destOrd="0" presId="urn:microsoft.com/office/officeart/2005/8/layout/chevronAccent+Icon"/>
    <dgm:cxn modelId="{8D342DA7-3712-4FD0-A596-936353F3DE44}" type="presParOf" srcId="{CB1D0F52-3DF4-4256-AE14-299CD07089A9}" destId="{325ED1CF-FB3A-4929-9D27-900689261BDC}" srcOrd="1" destOrd="0" presId="urn:microsoft.com/office/officeart/2005/8/layout/chevronAccent+Icon"/>
    <dgm:cxn modelId="{7DEF3DD4-49B9-427E-8C22-E9F0B729916D}" type="presParOf" srcId="{B69B6A4D-39CB-4C0B-A56D-31D1FA539E64}" destId="{3D91B0BC-404A-4C1C-9FFC-371A5A5E7941}" srcOrd="3" destOrd="0" presId="urn:microsoft.com/office/officeart/2005/8/layout/chevronAccent+Icon"/>
    <dgm:cxn modelId="{095B8FB5-2BDA-4099-8DF6-240809949D6E}" type="presParOf" srcId="{B69B6A4D-39CB-4C0B-A56D-31D1FA539E64}" destId="{00FBB37E-3998-41CC-97BF-3806C6204D8C}" srcOrd="4" destOrd="0" presId="urn:microsoft.com/office/officeart/2005/8/layout/chevronAccent+Icon"/>
    <dgm:cxn modelId="{0DE177EE-0E5A-4C94-AAB7-6464915EB5B5}" type="presParOf" srcId="{00FBB37E-3998-41CC-97BF-3806C6204D8C}" destId="{13E95640-82F0-4CC1-A44B-358749F5A165}" srcOrd="0" destOrd="0" presId="urn:microsoft.com/office/officeart/2005/8/layout/chevronAccent+Icon"/>
    <dgm:cxn modelId="{DC306C65-8A51-46C4-B92D-62C7401E5D8D}" type="presParOf" srcId="{00FBB37E-3998-41CC-97BF-3806C6204D8C}" destId="{4DE63FD8-9840-480A-94C8-16082B472B9F}" srcOrd="1" destOrd="0" presId="urn:microsoft.com/office/officeart/2005/8/layout/chevronAccent+Icon"/>
    <dgm:cxn modelId="{2B00D5C7-E030-4033-B5FB-EA2CC1078251}" type="presParOf" srcId="{B69B6A4D-39CB-4C0B-A56D-31D1FA539E64}" destId="{C36CC496-6B97-4F48-AB7C-C698274D6E90}" srcOrd="5" destOrd="0" presId="urn:microsoft.com/office/officeart/2005/8/layout/chevronAccent+Icon"/>
    <dgm:cxn modelId="{5DD6E18D-C4B7-4A13-AA37-699558A25008}" type="presParOf" srcId="{B69B6A4D-39CB-4C0B-A56D-31D1FA539E64}" destId="{4062A28D-F4AD-42CD-A8BD-E0DBF367D75F}" srcOrd="6" destOrd="0" presId="urn:microsoft.com/office/officeart/2005/8/layout/chevronAccent+Icon"/>
    <dgm:cxn modelId="{DC028500-D605-470D-B327-2E41CFC4F6EA}" type="presParOf" srcId="{4062A28D-F4AD-42CD-A8BD-E0DBF367D75F}" destId="{CEF64826-A9C5-46B0-A231-02C185330AC1}" srcOrd="0" destOrd="0" presId="urn:microsoft.com/office/officeart/2005/8/layout/chevronAccent+Icon"/>
    <dgm:cxn modelId="{DD2426C0-13A8-48E1-ADE1-8F164780E470}" type="presParOf" srcId="{4062A28D-F4AD-42CD-A8BD-E0DBF367D75F}" destId="{CCB0C0B5-01E2-4DDA-B27D-9FD8DBCA465B}" srcOrd="1" destOrd="0" presId="urn:microsoft.com/office/officeart/2005/8/layout/chevronAccent+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D60FE-A0B6-4BDC-B89C-47D0F692E90F}">
      <dsp:nvSpPr>
        <dsp:cNvPr id="0" name=""/>
        <dsp:cNvSpPr/>
      </dsp:nvSpPr>
      <dsp:spPr>
        <a:xfrm>
          <a:off x="1926463" y="2444462"/>
          <a:ext cx="1719065" cy="1476135"/>
        </a:xfrm>
        <a:prstGeom prst="hexagon">
          <a:avLst>
            <a:gd name="adj" fmla="val 25000"/>
            <a:gd name="vf" fmla="val 115470"/>
          </a:avLst>
        </a:prstGeom>
        <a:solidFill>
          <a:srgbClr val="0076B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t-EE" sz="1300" kern="1200" dirty="0"/>
            <a:t>City </a:t>
          </a:r>
          <a:r>
            <a:rPr lang="en-GB" sz="1300" kern="1200" noProof="0" dirty="0"/>
            <a:t>administration</a:t>
          </a:r>
          <a:r>
            <a:rPr lang="et-EE" sz="1300" kern="1200" dirty="0"/>
            <a:t> </a:t>
          </a:r>
        </a:p>
        <a:p>
          <a:pPr marL="0" lvl="0" indent="0" algn="ctr" defTabSz="577850">
            <a:lnSpc>
              <a:spcPct val="90000"/>
            </a:lnSpc>
            <a:spcBef>
              <a:spcPct val="0"/>
            </a:spcBef>
            <a:spcAft>
              <a:spcPct val="35000"/>
            </a:spcAft>
            <a:buNone/>
          </a:pPr>
          <a:r>
            <a:rPr lang="et-EE" sz="1300" kern="1200" dirty="0"/>
            <a:t>1 500</a:t>
          </a:r>
          <a:endParaRPr lang="en-US" sz="1300" kern="1200" dirty="0"/>
        </a:p>
      </dsp:txBody>
      <dsp:txXfrm>
        <a:off x="2192730" y="2673101"/>
        <a:ext cx="1186531" cy="1018857"/>
      </dsp:txXfrm>
    </dsp:sp>
    <dsp:sp modelId="{A9A6A28B-85AB-443E-A170-3B7678B70D92}">
      <dsp:nvSpPr>
        <dsp:cNvPr id="0" name=""/>
        <dsp:cNvSpPr/>
      </dsp:nvSpPr>
      <dsp:spPr>
        <a:xfrm>
          <a:off x="1967480" y="3104588"/>
          <a:ext cx="200527" cy="172992"/>
        </a:xfrm>
        <a:prstGeom prst="hexagon">
          <a:avLst>
            <a:gd name="adj" fmla="val 25000"/>
            <a:gd name="vf" fmla="val 11547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2563DD-00FD-44CD-9F69-6E22785CCFF2}">
      <dsp:nvSpPr>
        <dsp:cNvPr id="0" name=""/>
        <dsp:cNvSpPr/>
      </dsp:nvSpPr>
      <dsp:spPr>
        <a:xfrm>
          <a:off x="447119" y="1628453"/>
          <a:ext cx="1719065" cy="1476135"/>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4FBBEF2-3B17-463D-B735-BE91511BAD67}">
      <dsp:nvSpPr>
        <dsp:cNvPr id="0" name=""/>
        <dsp:cNvSpPr/>
      </dsp:nvSpPr>
      <dsp:spPr>
        <a:xfrm>
          <a:off x="1624760" y="2908784"/>
          <a:ext cx="200527" cy="17299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79D065-7F80-49E1-A025-72AD37D4E4E0}">
      <dsp:nvSpPr>
        <dsp:cNvPr id="0" name=""/>
        <dsp:cNvSpPr/>
      </dsp:nvSpPr>
      <dsp:spPr>
        <a:xfrm>
          <a:off x="3405807" y="1624176"/>
          <a:ext cx="1719065" cy="1476135"/>
        </a:xfrm>
        <a:prstGeom prst="hexagon">
          <a:avLst>
            <a:gd name="adj" fmla="val 25000"/>
            <a:gd name="vf" fmla="val 115470"/>
          </a:avLst>
        </a:prstGeom>
        <a:solidFill>
          <a:srgbClr val="0076B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t-EE" sz="1300" kern="1200" dirty="0"/>
            <a:t>1000 </a:t>
          </a:r>
          <a:r>
            <a:rPr lang="et-EE" sz="1300" kern="1200" dirty="0" err="1"/>
            <a:t>startups</a:t>
          </a:r>
          <a:r>
            <a:rPr lang="et-EE" sz="1300" kern="1200" dirty="0"/>
            <a:t>, </a:t>
          </a:r>
          <a:r>
            <a:rPr lang="et-EE" sz="1300" kern="1200" dirty="0">
              <a:cs typeface="Helvetica Neue"/>
            </a:rPr>
            <a:t>24 </a:t>
          </a:r>
          <a:r>
            <a:rPr lang="et-EE" sz="1300" kern="1200" dirty="0" err="1">
              <a:cs typeface="Helvetica Neue"/>
            </a:rPr>
            <a:t>enterprises</a:t>
          </a:r>
          <a:r>
            <a:rPr lang="et-EE" sz="1300" kern="1200" dirty="0">
              <a:cs typeface="Helvetica Neue"/>
            </a:rPr>
            <a:t> </a:t>
          </a:r>
          <a:r>
            <a:rPr lang="et-EE" sz="1300" kern="1200" dirty="0" err="1">
              <a:cs typeface="Helvetica Neue"/>
            </a:rPr>
            <a:t>per</a:t>
          </a:r>
          <a:r>
            <a:rPr lang="et-EE" sz="1300" kern="1200" dirty="0">
              <a:cs typeface="Helvetica Neue"/>
            </a:rPr>
            <a:t> 100 residents</a:t>
          </a:r>
          <a:endParaRPr lang="en-US" sz="1300" kern="1200" noProof="0" dirty="0"/>
        </a:p>
      </dsp:txBody>
      <dsp:txXfrm>
        <a:off x="3672074" y="1852815"/>
        <a:ext cx="1186531" cy="1018857"/>
      </dsp:txXfrm>
    </dsp:sp>
    <dsp:sp modelId="{F7372614-6349-46AC-B9CC-8FAA3B542258}">
      <dsp:nvSpPr>
        <dsp:cNvPr id="0" name=""/>
        <dsp:cNvSpPr/>
      </dsp:nvSpPr>
      <dsp:spPr>
        <a:xfrm>
          <a:off x="4588917" y="2900705"/>
          <a:ext cx="200527" cy="17299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F664058-1898-450E-9E3D-1CA9546A4B04}">
      <dsp:nvSpPr>
        <dsp:cNvPr id="0" name=""/>
        <dsp:cNvSpPr/>
      </dsp:nvSpPr>
      <dsp:spPr>
        <a:xfrm>
          <a:off x="7094407" y="2115341"/>
          <a:ext cx="1719065" cy="1476135"/>
        </a:xfrm>
        <a:prstGeom prst="hexagon">
          <a:avLst>
            <a:gd name="adj" fmla="val 25000"/>
            <a:gd name="vf" fmla="val 115470"/>
          </a:avLst>
        </a:prstGeom>
        <a:noFill/>
        <a:ln w="19050" cap="flat" cmpd="sng" algn="ctr">
          <a:noFill/>
          <a:prstDash val="solid"/>
          <a:miter lim="800000"/>
        </a:ln>
        <a:effectLst/>
      </dsp:spPr>
      <dsp:style>
        <a:lnRef idx="3">
          <a:schemeClr val="lt1"/>
        </a:lnRef>
        <a:fillRef idx="1">
          <a:schemeClr val="accent1"/>
        </a:fillRef>
        <a:effectRef idx="1">
          <a:schemeClr val="accent1"/>
        </a:effectRef>
        <a:fontRef idx="minor">
          <a:schemeClr val="lt1"/>
        </a:fontRef>
      </dsp:style>
    </dsp:sp>
    <dsp:sp modelId="{8375EAC9-A639-4D48-9F16-97ED4BD4E35A}">
      <dsp:nvSpPr>
        <dsp:cNvPr id="0" name=""/>
        <dsp:cNvSpPr/>
      </dsp:nvSpPr>
      <dsp:spPr>
        <a:xfrm>
          <a:off x="4926168" y="3098410"/>
          <a:ext cx="200527" cy="17299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E2EF22D-70C9-4EE2-A0EB-B715EFE984D9}">
      <dsp:nvSpPr>
        <dsp:cNvPr id="0" name=""/>
        <dsp:cNvSpPr/>
      </dsp:nvSpPr>
      <dsp:spPr>
        <a:xfrm>
          <a:off x="1926463" y="812919"/>
          <a:ext cx="1719065" cy="1476135"/>
        </a:xfrm>
        <a:prstGeom prst="hexagon">
          <a:avLst>
            <a:gd name="adj" fmla="val 25000"/>
            <a:gd name="vf" fmla="val 115470"/>
          </a:avLst>
        </a:prstGeom>
        <a:solidFill>
          <a:srgbClr val="0076B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t-EE" sz="1300" kern="1200" dirty="0" err="1">
              <a:cs typeface="Helvetica Neue"/>
            </a:rPr>
            <a:t>Hanseatic</a:t>
          </a:r>
          <a:r>
            <a:rPr lang="et-EE" sz="1300" kern="1200" dirty="0">
              <a:cs typeface="Helvetica Neue"/>
            </a:rPr>
            <a:t> </a:t>
          </a:r>
          <a:r>
            <a:rPr lang="et-EE" sz="1300" kern="1200" dirty="0" err="1">
              <a:cs typeface="Helvetica Neue"/>
            </a:rPr>
            <a:t>town</a:t>
          </a:r>
          <a:r>
            <a:rPr lang="et-EE" sz="1300" kern="1200" dirty="0">
              <a:cs typeface="Helvetica Neue"/>
            </a:rPr>
            <a:t>, Lübeck </a:t>
          </a:r>
          <a:r>
            <a:rPr lang="et-EE" sz="1300" kern="1200" dirty="0" err="1">
              <a:cs typeface="Helvetica Neue"/>
            </a:rPr>
            <a:t>rights</a:t>
          </a:r>
          <a:r>
            <a:rPr lang="et-EE" sz="1300" kern="1200" dirty="0">
              <a:cs typeface="Helvetica Neue"/>
            </a:rPr>
            <a:t> </a:t>
          </a:r>
          <a:r>
            <a:rPr lang="et-EE" sz="1300" kern="1200" dirty="0" err="1">
              <a:cs typeface="Helvetica Neue"/>
            </a:rPr>
            <a:t>since</a:t>
          </a:r>
          <a:r>
            <a:rPr lang="et-EE" sz="1300" kern="1200" dirty="0">
              <a:cs typeface="Helvetica Neue"/>
            </a:rPr>
            <a:t> 1248</a:t>
          </a:r>
          <a:endParaRPr lang="en-US" sz="1300" kern="1200" baseline="30000" dirty="0"/>
        </a:p>
      </dsp:txBody>
      <dsp:txXfrm>
        <a:off x="2192730" y="1041558"/>
        <a:ext cx="1186531" cy="1018857"/>
      </dsp:txXfrm>
    </dsp:sp>
    <dsp:sp modelId="{0040714E-01AD-477B-B0B6-6322230808F8}">
      <dsp:nvSpPr>
        <dsp:cNvPr id="0" name=""/>
        <dsp:cNvSpPr/>
      </dsp:nvSpPr>
      <dsp:spPr>
        <a:xfrm>
          <a:off x="3104104" y="840959"/>
          <a:ext cx="200527" cy="17299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75BDAA3-0A1B-47AB-871F-0551D192156C}">
      <dsp:nvSpPr>
        <dsp:cNvPr id="0" name=""/>
        <dsp:cNvSpPr/>
      </dsp:nvSpPr>
      <dsp:spPr>
        <a:xfrm>
          <a:off x="3561984" y="163146"/>
          <a:ext cx="1406710" cy="1134158"/>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0" b="-20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65E8B99-11A0-4A9E-A33F-67CD0DDA0E9D}">
      <dsp:nvSpPr>
        <dsp:cNvPr id="0" name=""/>
        <dsp:cNvSpPr/>
      </dsp:nvSpPr>
      <dsp:spPr>
        <a:xfrm>
          <a:off x="3454116" y="646106"/>
          <a:ext cx="200527" cy="17299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80AF3D-6DEF-49D8-B586-8204A69F1245}">
      <dsp:nvSpPr>
        <dsp:cNvPr id="0" name=""/>
        <dsp:cNvSpPr/>
      </dsp:nvSpPr>
      <dsp:spPr>
        <a:xfrm>
          <a:off x="4884239" y="809593"/>
          <a:ext cx="1719065" cy="1476135"/>
        </a:xfrm>
        <a:prstGeom prst="hexagon">
          <a:avLst>
            <a:gd name="adj" fmla="val 25000"/>
            <a:gd name="vf" fmla="val 115470"/>
          </a:avLst>
        </a:prstGeom>
        <a:solidFill>
          <a:srgbClr val="0076B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t-EE" sz="1300" kern="1200" dirty="0" err="1"/>
            <a:t>Population</a:t>
          </a:r>
          <a:endParaRPr lang="et-EE" sz="1300" kern="1200" dirty="0"/>
        </a:p>
        <a:p>
          <a:pPr marL="0" lvl="0" indent="0" algn="ctr" defTabSz="577850">
            <a:lnSpc>
              <a:spcPct val="90000"/>
            </a:lnSpc>
            <a:spcBef>
              <a:spcPct val="0"/>
            </a:spcBef>
            <a:spcAft>
              <a:spcPct val="35000"/>
            </a:spcAft>
            <a:buNone/>
          </a:pPr>
          <a:r>
            <a:rPr lang="et-EE" sz="1300" kern="1200" dirty="0"/>
            <a:t>450 000, </a:t>
          </a:r>
        </a:p>
        <a:p>
          <a:pPr marL="0" lvl="0" indent="0" algn="ctr" defTabSz="577850">
            <a:lnSpc>
              <a:spcPct val="90000"/>
            </a:lnSpc>
            <a:spcBef>
              <a:spcPct val="0"/>
            </a:spcBef>
            <a:spcAft>
              <a:spcPct val="35000"/>
            </a:spcAft>
            <a:buNone/>
          </a:pPr>
          <a:r>
            <a:rPr lang="en-US" sz="1300" kern="1200" noProof="0" dirty="0"/>
            <a:t>Area </a:t>
          </a:r>
        </a:p>
        <a:p>
          <a:pPr marL="0" lvl="0" indent="0" algn="ctr" defTabSz="577850">
            <a:lnSpc>
              <a:spcPct val="90000"/>
            </a:lnSpc>
            <a:spcBef>
              <a:spcPct val="0"/>
            </a:spcBef>
            <a:spcAft>
              <a:spcPct val="35000"/>
            </a:spcAft>
            <a:buNone/>
          </a:pPr>
          <a:r>
            <a:rPr lang="et-EE" sz="1300" kern="1200" dirty="0"/>
            <a:t>159 m</a:t>
          </a:r>
          <a:r>
            <a:rPr lang="et-EE" sz="1300" kern="1200" baseline="30000" dirty="0"/>
            <a:t>2</a:t>
          </a:r>
          <a:endParaRPr lang="en-US" sz="1300" kern="1200" dirty="0"/>
        </a:p>
      </dsp:txBody>
      <dsp:txXfrm>
        <a:off x="5150506" y="1038232"/>
        <a:ext cx="1186531" cy="1018857"/>
      </dsp:txXfrm>
    </dsp:sp>
    <dsp:sp modelId="{16E533B2-DD7D-4397-B065-90D9B42CFBF9}">
      <dsp:nvSpPr>
        <dsp:cNvPr id="0" name=""/>
        <dsp:cNvSpPr/>
      </dsp:nvSpPr>
      <dsp:spPr>
        <a:xfrm>
          <a:off x="6371787" y="1463540"/>
          <a:ext cx="200527" cy="17299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908C6ED-59D1-4A08-BB7C-7364A6D7C66D}">
      <dsp:nvSpPr>
        <dsp:cNvPr id="0" name=""/>
        <dsp:cNvSpPr/>
      </dsp:nvSpPr>
      <dsp:spPr>
        <a:xfrm>
          <a:off x="8290046" y="1690385"/>
          <a:ext cx="1719065" cy="147613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A6A09DA-1A94-4E65-8C50-8274045BAC7F}">
      <dsp:nvSpPr>
        <dsp:cNvPr id="0" name=""/>
        <dsp:cNvSpPr/>
      </dsp:nvSpPr>
      <dsp:spPr>
        <a:xfrm>
          <a:off x="6699010" y="1665998"/>
          <a:ext cx="200527" cy="17299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C1AB7BD-7061-4021-BCC6-85795127F7E1}">
      <dsp:nvSpPr>
        <dsp:cNvPr id="0" name=""/>
        <dsp:cNvSpPr/>
      </dsp:nvSpPr>
      <dsp:spPr>
        <a:xfrm>
          <a:off x="6363583" y="7841"/>
          <a:ext cx="1719065" cy="1476135"/>
        </a:xfrm>
        <a:prstGeom prst="hexagon">
          <a:avLst>
            <a:gd name="adj" fmla="val 25000"/>
            <a:gd name="vf" fmla="val 115470"/>
          </a:avLst>
        </a:prstGeom>
        <a:solidFill>
          <a:srgbClr val="0076B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t-EE" sz="1300" kern="1200" dirty="0" err="1"/>
            <a:t>Budget</a:t>
          </a:r>
          <a:endParaRPr lang="et-EE" sz="1300" kern="1200" dirty="0"/>
        </a:p>
        <a:p>
          <a:pPr marL="0" lvl="0" indent="0" algn="ctr" defTabSz="577850">
            <a:lnSpc>
              <a:spcPct val="90000"/>
            </a:lnSpc>
            <a:spcBef>
              <a:spcPct val="0"/>
            </a:spcBef>
            <a:spcAft>
              <a:spcPct val="35000"/>
            </a:spcAft>
            <a:buNone/>
          </a:pPr>
          <a:r>
            <a:rPr lang="et-EE" sz="1300" kern="1200" dirty="0"/>
            <a:t>861 ml €</a:t>
          </a:r>
          <a:endParaRPr lang="en-US" sz="1300" kern="1200" dirty="0"/>
        </a:p>
      </dsp:txBody>
      <dsp:txXfrm>
        <a:off x="6629850" y="236480"/>
        <a:ext cx="1186531" cy="1018857"/>
      </dsp:txXfrm>
    </dsp:sp>
    <dsp:sp modelId="{1B4FD854-ACAF-48BC-82BF-455E6009F407}">
      <dsp:nvSpPr>
        <dsp:cNvPr id="0" name=""/>
        <dsp:cNvSpPr/>
      </dsp:nvSpPr>
      <dsp:spPr>
        <a:xfrm>
          <a:off x="7851130" y="669393"/>
          <a:ext cx="200527" cy="17299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363C53B-D1DF-4DDF-A3F1-CCEEB2D797D6}">
      <dsp:nvSpPr>
        <dsp:cNvPr id="0" name=""/>
        <dsp:cNvSpPr/>
      </dsp:nvSpPr>
      <dsp:spPr>
        <a:xfrm>
          <a:off x="8290046" y="882455"/>
          <a:ext cx="1719065" cy="147613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5883633-D598-47C3-94C1-38A25F08CEA3}">
      <dsp:nvSpPr>
        <dsp:cNvPr id="0" name=""/>
        <dsp:cNvSpPr/>
      </dsp:nvSpPr>
      <dsp:spPr>
        <a:xfrm>
          <a:off x="8185646" y="864247"/>
          <a:ext cx="200527" cy="17299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A487AE7-A4A4-4824-8E89-84523C0FFCCB}">
      <dsp:nvSpPr>
        <dsp:cNvPr id="0" name=""/>
        <dsp:cNvSpPr/>
      </dsp:nvSpPr>
      <dsp:spPr>
        <a:xfrm>
          <a:off x="4887201" y="2433091"/>
          <a:ext cx="1719065" cy="1476135"/>
        </a:xfrm>
        <a:prstGeom prst="hexagon">
          <a:avLst>
            <a:gd name="adj" fmla="val 25000"/>
            <a:gd name="vf" fmla="val 115470"/>
          </a:avLst>
        </a:prstGeom>
        <a:solidFill>
          <a:srgbClr val="0076BE"/>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t-EE" sz="1300" kern="1200" dirty="0" err="1">
              <a:cs typeface="Helvetica Neue"/>
            </a:rPr>
            <a:t>Fitch</a:t>
          </a:r>
          <a:r>
            <a:rPr lang="et-EE" sz="1300" kern="1200" dirty="0">
              <a:cs typeface="Helvetica Neue"/>
            </a:rPr>
            <a:t> AA-</a:t>
          </a:r>
          <a:r>
            <a:rPr lang="et-EE" sz="1300" kern="1200" dirty="0" err="1">
              <a:cs typeface="Helvetica Neue"/>
            </a:rPr>
            <a:t>stable</a:t>
          </a:r>
          <a:r>
            <a:rPr lang="et-EE" sz="1300" kern="1200" dirty="0">
              <a:cs typeface="Helvetica Neue"/>
            </a:rPr>
            <a:t>, ½ of </a:t>
          </a:r>
          <a:r>
            <a:rPr lang="et-EE" sz="1300" kern="1200" dirty="0" err="1">
              <a:cs typeface="Helvetica Neue"/>
            </a:rPr>
            <a:t>the</a:t>
          </a:r>
          <a:r>
            <a:rPr lang="et-EE" sz="1300" kern="1200" dirty="0">
              <a:cs typeface="Helvetica Neue"/>
            </a:rPr>
            <a:t> </a:t>
          </a:r>
          <a:r>
            <a:rPr lang="et-EE" sz="1300" kern="1200" dirty="0" err="1">
              <a:cs typeface="Helvetica Neue"/>
            </a:rPr>
            <a:t>country`s</a:t>
          </a:r>
          <a:r>
            <a:rPr lang="et-EE" sz="1300" kern="1200" dirty="0">
              <a:cs typeface="Helvetica Neue"/>
            </a:rPr>
            <a:t> GDP </a:t>
          </a:r>
          <a:endParaRPr lang="en-US" sz="1300" kern="1200" dirty="0"/>
        </a:p>
      </dsp:txBody>
      <dsp:txXfrm>
        <a:off x="5153468" y="2661730"/>
        <a:ext cx="1186531" cy="1018857"/>
      </dsp:txXfrm>
    </dsp:sp>
    <dsp:sp modelId="{C4B49F96-71C8-4582-BC58-BFBE256BB529}">
      <dsp:nvSpPr>
        <dsp:cNvPr id="0" name=""/>
        <dsp:cNvSpPr/>
      </dsp:nvSpPr>
      <dsp:spPr>
        <a:xfrm>
          <a:off x="8183823" y="3753308"/>
          <a:ext cx="200527" cy="17299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5F8BCFC-773A-461D-96C9-65F1BA0C0241}">
      <dsp:nvSpPr>
        <dsp:cNvPr id="0" name=""/>
        <dsp:cNvSpPr/>
      </dsp:nvSpPr>
      <dsp:spPr>
        <a:xfrm>
          <a:off x="0" y="2472914"/>
          <a:ext cx="1719065" cy="1476135"/>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3B7DC03-1D76-4335-9C6C-D4130D97E351}">
      <dsp:nvSpPr>
        <dsp:cNvPr id="0" name=""/>
        <dsp:cNvSpPr/>
      </dsp:nvSpPr>
      <dsp:spPr>
        <a:xfrm>
          <a:off x="7864803" y="3916320"/>
          <a:ext cx="200527" cy="172992"/>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40B72-A7E8-4B9F-B12C-E68BBFD94116}">
      <dsp:nvSpPr>
        <dsp:cNvPr id="0" name=""/>
        <dsp:cNvSpPr/>
      </dsp:nvSpPr>
      <dsp:spPr>
        <a:xfrm>
          <a:off x="1660017" y="733147"/>
          <a:ext cx="350388" cy="91440"/>
        </a:xfrm>
        <a:custGeom>
          <a:avLst/>
          <a:gdLst/>
          <a:ahLst/>
          <a:cxnLst/>
          <a:rect l="0" t="0" r="0" b="0"/>
          <a:pathLst>
            <a:path>
              <a:moveTo>
                <a:pt x="0" y="45720"/>
              </a:moveTo>
              <a:lnTo>
                <a:pt x="35038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25686" y="776960"/>
        <a:ext cx="19049" cy="3813"/>
      </dsp:txXfrm>
    </dsp:sp>
    <dsp:sp modelId="{D76BC49E-4A8A-485A-9E2A-FA14251D5C9F}">
      <dsp:nvSpPr>
        <dsp:cNvPr id="0" name=""/>
        <dsp:cNvSpPr/>
      </dsp:nvSpPr>
      <dsp:spPr>
        <a:xfrm>
          <a:off x="5345" y="281925"/>
          <a:ext cx="1656472" cy="9938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t-EE" sz="2000" kern="1200" dirty="0" err="1"/>
            <a:t>Citizen</a:t>
          </a:r>
          <a:endParaRPr lang="et-EE" sz="3100" kern="1200" dirty="0"/>
        </a:p>
      </dsp:txBody>
      <dsp:txXfrm>
        <a:off x="53862" y="330442"/>
        <a:ext cx="1559438" cy="896849"/>
      </dsp:txXfrm>
    </dsp:sp>
    <dsp:sp modelId="{9073CA39-E7D7-4282-8880-152732CB70F0}">
      <dsp:nvSpPr>
        <dsp:cNvPr id="0" name=""/>
        <dsp:cNvSpPr/>
      </dsp:nvSpPr>
      <dsp:spPr>
        <a:xfrm>
          <a:off x="3697477" y="733147"/>
          <a:ext cx="350388" cy="91440"/>
        </a:xfrm>
        <a:custGeom>
          <a:avLst/>
          <a:gdLst/>
          <a:ahLst/>
          <a:cxnLst/>
          <a:rect l="0" t="0" r="0" b="0"/>
          <a:pathLst>
            <a:path>
              <a:moveTo>
                <a:pt x="0" y="45720"/>
              </a:moveTo>
              <a:lnTo>
                <a:pt x="35038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63147" y="776960"/>
        <a:ext cx="19049" cy="3813"/>
      </dsp:txXfrm>
    </dsp:sp>
    <dsp:sp modelId="{7CC9A38B-D5F3-4E57-83EA-498BD203603E}">
      <dsp:nvSpPr>
        <dsp:cNvPr id="0" name=""/>
        <dsp:cNvSpPr/>
      </dsp:nvSpPr>
      <dsp:spPr>
        <a:xfrm>
          <a:off x="2042805" y="281925"/>
          <a:ext cx="1656472" cy="9938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t-EE" sz="2000" kern="1200" dirty="0" err="1"/>
            <a:t>Social</a:t>
          </a:r>
          <a:r>
            <a:rPr lang="et-EE" sz="2000" kern="1200" dirty="0"/>
            <a:t> </a:t>
          </a:r>
          <a:r>
            <a:rPr lang="et-EE" sz="2000" kern="1200" dirty="0" err="1"/>
            <a:t>services</a:t>
          </a:r>
          <a:r>
            <a:rPr lang="et-EE" sz="2000" kern="1200" dirty="0"/>
            <a:t> </a:t>
          </a:r>
          <a:r>
            <a:rPr lang="et-EE" sz="2000" kern="1200" dirty="0" err="1"/>
            <a:t>specialist</a:t>
          </a:r>
          <a:endParaRPr lang="en-US" sz="2000" kern="1200" dirty="0"/>
        </a:p>
      </dsp:txBody>
      <dsp:txXfrm>
        <a:off x="2091322" y="330442"/>
        <a:ext cx="1559438" cy="896849"/>
      </dsp:txXfrm>
    </dsp:sp>
    <dsp:sp modelId="{63E04263-4626-45FA-9171-262E3E8AA515}">
      <dsp:nvSpPr>
        <dsp:cNvPr id="0" name=""/>
        <dsp:cNvSpPr/>
      </dsp:nvSpPr>
      <dsp:spPr>
        <a:xfrm>
          <a:off x="5734938" y="733147"/>
          <a:ext cx="350388" cy="91440"/>
        </a:xfrm>
        <a:custGeom>
          <a:avLst/>
          <a:gdLst/>
          <a:ahLst/>
          <a:cxnLst/>
          <a:rect l="0" t="0" r="0" b="0"/>
          <a:pathLst>
            <a:path>
              <a:moveTo>
                <a:pt x="0" y="45720"/>
              </a:moveTo>
              <a:lnTo>
                <a:pt x="35038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00607" y="776960"/>
        <a:ext cx="19049" cy="3813"/>
      </dsp:txXfrm>
    </dsp:sp>
    <dsp:sp modelId="{D28BCCEB-161D-4BE6-A358-D651E6411908}">
      <dsp:nvSpPr>
        <dsp:cNvPr id="0" name=""/>
        <dsp:cNvSpPr/>
      </dsp:nvSpPr>
      <dsp:spPr>
        <a:xfrm>
          <a:off x="4080266" y="281925"/>
          <a:ext cx="1656472" cy="9938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t-EE" sz="2000" kern="1200" dirty="0" err="1"/>
            <a:t>Logistic</a:t>
          </a:r>
          <a:endParaRPr lang="et-EE" sz="3100" kern="1200" dirty="0"/>
        </a:p>
      </dsp:txBody>
      <dsp:txXfrm>
        <a:off x="4128783" y="330442"/>
        <a:ext cx="1559438" cy="896849"/>
      </dsp:txXfrm>
    </dsp:sp>
    <dsp:sp modelId="{16E47B67-57BA-4D64-880B-12187FD2DD75}">
      <dsp:nvSpPr>
        <dsp:cNvPr id="0" name=""/>
        <dsp:cNvSpPr/>
      </dsp:nvSpPr>
      <dsp:spPr>
        <a:xfrm>
          <a:off x="6117726" y="281925"/>
          <a:ext cx="1656472" cy="9938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t-EE" sz="2000" kern="1200" dirty="0" err="1"/>
            <a:t>Taxi</a:t>
          </a:r>
          <a:r>
            <a:rPr lang="et-EE" sz="2000" kern="1200" dirty="0"/>
            <a:t> </a:t>
          </a:r>
          <a:r>
            <a:rPr lang="et-EE" sz="2000" kern="1200" dirty="0" err="1"/>
            <a:t>or</a:t>
          </a:r>
          <a:r>
            <a:rPr lang="et-EE" sz="2000" kern="1200" dirty="0"/>
            <a:t> </a:t>
          </a:r>
          <a:r>
            <a:rPr lang="et-EE" sz="2000" kern="1200" dirty="0" err="1"/>
            <a:t>bus</a:t>
          </a:r>
          <a:r>
            <a:rPr lang="et-EE" sz="2000" kern="1200" dirty="0"/>
            <a:t> </a:t>
          </a:r>
          <a:r>
            <a:rPr lang="et-EE" sz="2000" kern="1200" dirty="0" err="1"/>
            <a:t>driver</a:t>
          </a:r>
          <a:endParaRPr lang="et-EE" sz="2000" kern="1200" dirty="0"/>
        </a:p>
      </dsp:txBody>
      <dsp:txXfrm>
        <a:off x="6166243" y="330442"/>
        <a:ext cx="1559438" cy="8968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348EB-B3A2-4D1B-8230-1BEE0E9993C0}">
      <dsp:nvSpPr>
        <dsp:cNvPr id="0" name=""/>
        <dsp:cNvSpPr/>
      </dsp:nvSpPr>
      <dsp:spPr>
        <a:xfrm>
          <a:off x="3639" y="609833"/>
          <a:ext cx="1712791" cy="661137"/>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F47322-06B3-4547-B51C-02E3F456E95F}">
      <dsp:nvSpPr>
        <dsp:cNvPr id="0" name=""/>
        <dsp:cNvSpPr/>
      </dsp:nvSpPr>
      <dsp:spPr>
        <a:xfrm>
          <a:off x="460383" y="775117"/>
          <a:ext cx="1446357" cy="6611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t-EE" sz="1300" kern="1200" dirty="0" err="1"/>
            <a:t>Digital</a:t>
          </a:r>
          <a:r>
            <a:rPr lang="et-EE" sz="1300" kern="1200" dirty="0"/>
            <a:t> </a:t>
          </a:r>
          <a:r>
            <a:rPr lang="et-EE" sz="1300" kern="1200" dirty="0" err="1"/>
            <a:t>applicaton</a:t>
          </a:r>
          <a:endParaRPr lang="en-US" sz="1300" kern="1200" dirty="0"/>
        </a:p>
      </dsp:txBody>
      <dsp:txXfrm>
        <a:off x="479747" y="794481"/>
        <a:ext cx="1407629" cy="622409"/>
      </dsp:txXfrm>
    </dsp:sp>
    <dsp:sp modelId="{56EC4066-600B-4BB0-B4D5-FC54E3750E97}">
      <dsp:nvSpPr>
        <dsp:cNvPr id="0" name=""/>
        <dsp:cNvSpPr/>
      </dsp:nvSpPr>
      <dsp:spPr>
        <a:xfrm>
          <a:off x="1960027" y="609833"/>
          <a:ext cx="1712791" cy="661137"/>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ED1CF-FB3A-4929-9D27-900689261BDC}">
      <dsp:nvSpPr>
        <dsp:cNvPr id="0" name=""/>
        <dsp:cNvSpPr/>
      </dsp:nvSpPr>
      <dsp:spPr>
        <a:xfrm>
          <a:off x="2416771" y="775117"/>
          <a:ext cx="1446357" cy="6611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t-EE" sz="1300" kern="1200" dirty="0"/>
            <a:t>Service </a:t>
          </a:r>
          <a:r>
            <a:rPr lang="et-EE" sz="1300" kern="1200" dirty="0" err="1"/>
            <a:t>applicaton</a:t>
          </a:r>
          <a:r>
            <a:rPr lang="et-EE" sz="1300" kern="1200" dirty="0"/>
            <a:t> and </a:t>
          </a:r>
          <a:r>
            <a:rPr lang="et-EE" sz="1300" kern="1200" dirty="0" err="1"/>
            <a:t>acceptance</a:t>
          </a:r>
          <a:endParaRPr lang="en-US" sz="1300" kern="1200" dirty="0"/>
        </a:p>
      </dsp:txBody>
      <dsp:txXfrm>
        <a:off x="2436135" y="794481"/>
        <a:ext cx="1407629" cy="622409"/>
      </dsp:txXfrm>
    </dsp:sp>
    <dsp:sp modelId="{13E95640-82F0-4CC1-A44B-358749F5A165}">
      <dsp:nvSpPr>
        <dsp:cNvPr id="0" name=""/>
        <dsp:cNvSpPr/>
      </dsp:nvSpPr>
      <dsp:spPr>
        <a:xfrm>
          <a:off x="3916415" y="609833"/>
          <a:ext cx="1712791" cy="661137"/>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E63FD8-9840-480A-94C8-16082B472B9F}">
      <dsp:nvSpPr>
        <dsp:cNvPr id="0" name=""/>
        <dsp:cNvSpPr/>
      </dsp:nvSpPr>
      <dsp:spPr>
        <a:xfrm>
          <a:off x="4373159" y="775117"/>
          <a:ext cx="1446357" cy="6611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t-EE" sz="1300" kern="1200" dirty="0" err="1"/>
            <a:t>Route</a:t>
          </a:r>
          <a:r>
            <a:rPr lang="et-EE" sz="1300" kern="1200" dirty="0"/>
            <a:t> </a:t>
          </a:r>
          <a:r>
            <a:rPr lang="et-EE" sz="1300" kern="1200" dirty="0" err="1"/>
            <a:t>planning</a:t>
          </a:r>
          <a:endParaRPr lang="en-US" sz="1300" kern="1200" dirty="0"/>
        </a:p>
      </dsp:txBody>
      <dsp:txXfrm>
        <a:off x="4392523" y="794481"/>
        <a:ext cx="1407629" cy="622409"/>
      </dsp:txXfrm>
    </dsp:sp>
    <dsp:sp modelId="{CEF64826-A9C5-46B0-A231-02C185330AC1}">
      <dsp:nvSpPr>
        <dsp:cNvPr id="0" name=""/>
        <dsp:cNvSpPr/>
      </dsp:nvSpPr>
      <dsp:spPr>
        <a:xfrm>
          <a:off x="5872803" y="609833"/>
          <a:ext cx="1712791" cy="661137"/>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B0C0B5-01E2-4DDA-B27D-9FD8DBCA465B}">
      <dsp:nvSpPr>
        <dsp:cNvPr id="0" name=""/>
        <dsp:cNvSpPr/>
      </dsp:nvSpPr>
      <dsp:spPr>
        <a:xfrm>
          <a:off x="6329547" y="775117"/>
          <a:ext cx="1446357" cy="6611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t-EE" sz="1300" kern="1200" dirty="0" err="1"/>
            <a:t>Actual</a:t>
          </a:r>
          <a:r>
            <a:rPr lang="et-EE" sz="1300" kern="1200" dirty="0"/>
            <a:t> </a:t>
          </a:r>
          <a:r>
            <a:rPr lang="et-EE" sz="1300" kern="1200" dirty="0" err="1"/>
            <a:t>service</a:t>
          </a:r>
          <a:r>
            <a:rPr lang="et-EE" sz="1300" kern="1200" dirty="0"/>
            <a:t> </a:t>
          </a:r>
          <a:r>
            <a:rPr lang="et-EE" sz="1300" kern="1200" dirty="0" err="1"/>
            <a:t>provided</a:t>
          </a:r>
          <a:endParaRPr lang="en-US" sz="1300" kern="1200" dirty="0"/>
        </a:p>
      </dsp:txBody>
      <dsp:txXfrm>
        <a:off x="6348911" y="794481"/>
        <a:ext cx="1407629" cy="622409"/>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t-EE"/>
          </a:p>
        </p:txBody>
      </p:sp>
      <p:sp>
        <p:nvSpPr>
          <p:cNvPr id="3" name="Kuupäeva kohatäid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125EBE-D970-444C-B27B-8213E3C3B8CB}" type="datetimeFigureOut">
              <a:rPr lang="et-EE" smtClean="0"/>
              <a:t>23.08.2021</a:t>
            </a:fld>
            <a:endParaRPr lang="et-EE"/>
          </a:p>
        </p:txBody>
      </p:sp>
      <p:sp>
        <p:nvSpPr>
          <p:cNvPr id="4" name="Slaidi pildi kohatä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t-EE"/>
          </a:p>
        </p:txBody>
      </p:sp>
      <p:sp>
        <p:nvSpPr>
          <p:cNvPr id="5" name="Märkmete kohatäid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6" name="Jaluse kohatäid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t-EE"/>
          </a:p>
        </p:txBody>
      </p:sp>
      <p:sp>
        <p:nvSpPr>
          <p:cNvPr id="7" name="Slaidinumbri kohatä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F81EB5-5576-40D0-89B7-AB9FF0DA051D}" type="slidenum">
              <a:rPr lang="et-EE" smtClean="0"/>
              <a:t>‹#›</a:t>
            </a:fld>
            <a:endParaRPr lang="et-EE"/>
          </a:p>
        </p:txBody>
      </p:sp>
    </p:spTree>
    <p:extLst>
      <p:ext uri="{BB962C8B-B14F-4D97-AF65-F5344CB8AC3E}">
        <p14:creationId xmlns:p14="http://schemas.microsoft.com/office/powerpoint/2010/main" val="2836082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b="1" kern="1200" dirty="0" err="1">
                <a:solidFill>
                  <a:schemeClr val="tx1"/>
                </a:solidFill>
                <a:effectLst/>
                <a:latin typeface="+mn-lt"/>
                <a:ea typeface="+mn-ea"/>
                <a:cs typeface="+mn-cs"/>
              </a:rPr>
              <a:t>Slide</a:t>
            </a:r>
            <a:r>
              <a:rPr lang="et-EE" sz="1200" b="1" kern="1200" dirty="0">
                <a:solidFill>
                  <a:schemeClr val="tx1"/>
                </a:solidFill>
                <a:effectLst/>
                <a:latin typeface="+mn-lt"/>
                <a:ea typeface="+mn-ea"/>
                <a:cs typeface="+mn-cs"/>
              </a:rPr>
              <a:t> 1 – </a:t>
            </a:r>
            <a:r>
              <a:rPr lang="et-EE" sz="1200" b="1" kern="1200" dirty="0" err="1">
                <a:solidFill>
                  <a:schemeClr val="tx1"/>
                </a:solidFill>
                <a:effectLst/>
                <a:latin typeface="+mn-lt"/>
                <a:ea typeface="+mn-ea"/>
                <a:cs typeface="+mn-cs"/>
              </a:rPr>
              <a:t>Cover</a:t>
            </a:r>
            <a:r>
              <a:rPr lang="et-EE" sz="1200" b="1" kern="1200" dirty="0">
                <a:solidFill>
                  <a:schemeClr val="tx1"/>
                </a:solidFill>
                <a:effectLst/>
                <a:latin typeface="+mn-lt"/>
                <a:ea typeface="+mn-ea"/>
                <a:cs typeface="+mn-cs"/>
              </a:rPr>
              <a:t> </a:t>
            </a:r>
            <a:r>
              <a:rPr lang="et-EE" sz="1200" b="1" kern="1200" dirty="0" err="1">
                <a:solidFill>
                  <a:schemeClr val="tx1"/>
                </a:solidFill>
                <a:effectLst/>
                <a:latin typeface="+mn-lt"/>
                <a:ea typeface="+mn-ea"/>
                <a:cs typeface="+mn-cs"/>
              </a:rPr>
              <a:t>slide</a:t>
            </a:r>
            <a:endParaRPr lang="et-EE" sz="1200" kern="1200" dirty="0">
              <a:solidFill>
                <a:schemeClr val="tx1"/>
              </a:solidFill>
              <a:effectLst/>
              <a:latin typeface="+mn-lt"/>
              <a:ea typeface="+mn-ea"/>
              <a:cs typeface="+mn-cs"/>
            </a:endParaRPr>
          </a:p>
          <a:p>
            <a:r>
              <a:rPr lang="et-EE" sz="1200" kern="1200" dirty="0" err="1">
                <a:solidFill>
                  <a:schemeClr val="tx1"/>
                </a:solidFill>
                <a:effectLst/>
                <a:latin typeface="+mn-lt"/>
                <a:ea typeface="+mn-ea"/>
                <a:cs typeface="+mn-cs"/>
              </a:rPr>
              <a:t>Ladies</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Gentlemen</a:t>
            </a:r>
            <a:r>
              <a:rPr lang="et-EE" sz="1200" kern="1200" dirty="0">
                <a:solidFill>
                  <a:schemeClr val="tx1"/>
                </a:solidFill>
                <a:effectLst/>
                <a:latin typeface="+mn-lt"/>
                <a:ea typeface="+mn-ea"/>
                <a:cs typeface="+mn-cs"/>
              </a:rPr>
              <a:t>, I </a:t>
            </a:r>
            <a:r>
              <a:rPr lang="et-EE" sz="1200" kern="1200" dirty="0" err="1">
                <a:solidFill>
                  <a:schemeClr val="tx1"/>
                </a:solidFill>
                <a:effectLst/>
                <a:latin typeface="+mn-lt"/>
                <a:ea typeface="+mn-ea"/>
                <a:cs typeface="+mn-cs"/>
              </a:rPr>
              <a:t>am</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very</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pleased</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to</a:t>
            </a:r>
            <a:r>
              <a:rPr lang="et-EE" sz="1200" kern="1200" dirty="0">
                <a:solidFill>
                  <a:schemeClr val="tx1"/>
                </a:solidFill>
                <a:effectLst/>
                <a:latin typeface="+mn-lt"/>
                <a:ea typeface="+mn-ea"/>
                <a:cs typeface="+mn-cs"/>
              </a:rPr>
              <a:t> present Tallinn, </a:t>
            </a:r>
            <a:r>
              <a:rPr lang="et-EE" sz="1200" kern="1200" dirty="0" err="1">
                <a:solidFill>
                  <a:schemeClr val="tx1"/>
                </a:solidFill>
                <a:effectLst/>
                <a:latin typeface="+mn-lt"/>
                <a:ea typeface="+mn-ea"/>
                <a:cs typeface="+mn-cs"/>
              </a:rPr>
              <a:t>my</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hometown</a:t>
            </a:r>
            <a:r>
              <a:rPr lang="et-EE" sz="1200" kern="1200" dirty="0">
                <a:solidFill>
                  <a:schemeClr val="tx1"/>
                </a:solidFill>
                <a:effectLst/>
                <a:latin typeface="+mn-lt"/>
                <a:ea typeface="+mn-ea"/>
                <a:cs typeface="+mn-cs"/>
              </a:rPr>
              <a:t>, at </a:t>
            </a:r>
            <a:r>
              <a:rPr lang="et-EE" sz="1200" kern="1200" dirty="0" err="1">
                <a:solidFill>
                  <a:schemeClr val="tx1"/>
                </a:solidFill>
                <a:effectLst/>
                <a:latin typeface="+mn-lt"/>
                <a:ea typeface="+mn-ea"/>
                <a:cs typeface="+mn-cs"/>
              </a:rPr>
              <a:t>your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high-level</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event</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here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This</a:t>
            </a:r>
            <a:r>
              <a:rPr lang="et-EE" sz="1200" kern="1200" dirty="0">
                <a:solidFill>
                  <a:schemeClr val="tx1"/>
                </a:solidFill>
                <a:effectLst/>
                <a:latin typeface="+mn-lt"/>
                <a:ea typeface="+mn-ea"/>
                <a:cs typeface="+mn-cs"/>
              </a:rPr>
              <a:t> a </a:t>
            </a:r>
            <a:r>
              <a:rPr lang="et-EE" sz="1200" kern="1200" dirty="0" err="1">
                <a:solidFill>
                  <a:schemeClr val="tx1"/>
                </a:solidFill>
                <a:effectLst/>
                <a:latin typeface="+mn-lt"/>
                <a:ea typeface="+mn-ea"/>
                <a:cs typeface="+mn-cs"/>
              </a:rPr>
              <a:t>great</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opportunity</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to</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extend</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our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cooperation</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globally</a:t>
            </a:r>
            <a:r>
              <a:rPr lang="et-EE" sz="1200" kern="1200" dirty="0">
                <a:solidFill>
                  <a:schemeClr val="tx1"/>
                </a:solidFill>
                <a:effectLst/>
                <a:latin typeface="+mn-lt"/>
                <a:ea typeface="+mn-ea"/>
                <a:cs typeface="+mn-cs"/>
              </a:rPr>
              <a:t>.</a:t>
            </a:r>
          </a:p>
          <a:p>
            <a:r>
              <a:rPr lang="et-EE" sz="1200" kern="1200" dirty="0">
                <a:solidFill>
                  <a:schemeClr val="tx1"/>
                </a:solidFill>
                <a:effectLst/>
                <a:latin typeface="+mn-lt"/>
                <a:ea typeface="+mn-ea"/>
                <a:cs typeface="+mn-cs"/>
              </a:rPr>
              <a:t>Daamid ja härrad, mul on väga hea meel tutvustada oma kodulinna </a:t>
            </a:r>
            <a:r>
              <a:rPr lang="et-EE" sz="1200" kern="1200" dirty="0" err="1">
                <a:solidFill>
                  <a:schemeClr val="tx1"/>
                </a:solidFill>
                <a:effectLst/>
                <a:latin typeface="+mn-lt"/>
                <a:ea typeface="+mn-ea"/>
                <a:cs typeface="+mn-cs"/>
              </a:rPr>
              <a:t>Tallinnat</a:t>
            </a:r>
            <a:r>
              <a:rPr lang="et-EE" sz="1200" kern="1200" dirty="0">
                <a:solidFill>
                  <a:schemeClr val="tx1"/>
                </a:solidFill>
                <a:effectLst/>
                <a:latin typeface="+mn-lt"/>
                <a:ea typeface="+mn-ea"/>
                <a:cs typeface="+mn-cs"/>
              </a:rPr>
              <a:t> teile. See on suurepärane võimalus laiendada meievahelist koostööd globaalselt.</a:t>
            </a:r>
          </a:p>
          <a:p>
            <a:endParaRPr lang="et-EE" dirty="0"/>
          </a:p>
        </p:txBody>
      </p:sp>
      <p:sp>
        <p:nvSpPr>
          <p:cNvPr id="4" name="Slide Number Placeholder 3"/>
          <p:cNvSpPr>
            <a:spLocks noGrp="1"/>
          </p:cNvSpPr>
          <p:nvPr>
            <p:ph type="sldNum" sz="quarter" idx="10"/>
          </p:nvPr>
        </p:nvSpPr>
        <p:spPr/>
        <p:txBody>
          <a:bodyPr/>
          <a:lstStyle/>
          <a:p>
            <a:fld id="{90F81EB5-5576-40D0-89B7-AB9FF0DA051D}" type="slidenum">
              <a:rPr lang="et-EE" smtClean="0"/>
              <a:t>1</a:t>
            </a:fld>
            <a:endParaRPr lang="et-EE"/>
          </a:p>
        </p:txBody>
      </p:sp>
    </p:spTree>
    <p:extLst>
      <p:ext uri="{BB962C8B-B14F-4D97-AF65-F5344CB8AC3E}">
        <p14:creationId xmlns:p14="http://schemas.microsoft.com/office/powerpoint/2010/main" val="1597553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D34911-5688-4AB3-8789-02ABD8A222A7}" type="slidenum">
              <a:rPr lang="en-US" smtClean="0"/>
              <a:t>2</a:t>
            </a:fld>
            <a:endParaRPr lang="en-US"/>
          </a:p>
        </p:txBody>
      </p:sp>
    </p:spTree>
    <p:extLst>
      <p:ext uri="{BB962C8B-B14F-4D97-AF65-F5344CB8AC3E}">
        <p14:creationId xmlns:p14="http://schemas.microsoft.com/office/powerpoint/2010/main" val="758280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a:solidFill>
                  <a:schemeClr val="accent1"/>
                </a:solidFill>
              </a:rPr>
              <a:t>All </a:t>
            </a:r>
            <a:r>
              <a:rPr lang="et-EE" sz="1200" dirty="0" err="1">
                <a:solidFill>
                  <a:schemeClr val="accent1"/>
                </a:solidFill>
              </a:rPr>
              <a:t>our</a:t>
            </a:r>
            <a:r>
              <a:rPr lang="et-EE" sz="1200" dirty="0">
                <a:solidFill>
                  <a:schemeClr val="accent1"/>
                </a:solidFill>
              </a:rPr>
              <a:t> e-</a:t>
            </a:r>
            <a:r>
              <a:rPr lang="et-EE" sz="1200" dirty="0" err="1">
                <a:solidFill>
                  <a:schemeClr val="accent1"/>
                </a:solidFill>
              </a:rPr>
              <a:t>services</a:t>
            </a:r>
            <a:r>
              <a:rPr lang="et-EE" sz="1200" dirty="0">
                <a:solidFill>
                  <a:schemeClr val="accent1"/>
                </a:solidFill>
              </a:rPr>
              <a:t> are </a:t>
            </a:r>
            <a:r>
              <a:rPr lang="et-EE" sz="1200" dirty="0" err="1">
                <a:solidFill>
                  <a:schemeClr val="accent1"/>
                </a:solidFill>
              </a:rPr>
              <a:t>based</a:t>
            </a:r>
            <a:r>
              <a:rPr lang="et-EE" sz="1200" dirty="0">
                <a:solidFill>
                  <a:schemeClr val="accent1"/>
                </a:solidFill>
              </a:rPr>
              <a:t> on trust of </a:t>
            </a:r>
            <a:r>
              <a:rPr lang="et-EE" sz="1200" dirty="0" err="1">
                <a:solidFill>
                  <a:schemeClr val="accent1"/>
                </a:solidFill>
              </a:rPr>
              <a:t>people</a:t>
            </a:r>
            <a:r>
              <a:rPr lang="et-EE" sz="1200" dirty="0">
                <a:solidFill>
                  <a:schemeClr val="accent1"/>
                </a:solidFill>
              </a:rPr>
              <a:t>:  </a:t>
            </a:r>
            <a:r>
              <a:rPr lang="et-EE" sz="1200" dirty="0" err="1">
                <a:solidFill>
                  <a:schemeClr val="accent1"/>
                </a:solidFill>
              </a:rPr>
              <a:t>hard</a:t>
            </a:r>
            <a:r>
              <a:rPr lang="et-EE" sz="1200" dirty="0">
                <a:solidFill>
                  <a:schemeClr val="accent1"/>
                </a:solidFill>
              </a:rPr>
              <a:t> </a:t>
            </a:r>
            <a:r>
              <a:rPr lang="et-EE" sz="1200" dirty="0" err="1">
                <a:solidFill>
                  <a:schemeClr val="accent1"/>
                </a:solidFill>
              </a:rPr>
              <a:t>to</a:t>
            </a:r>
            <a:r>
              <a:rPr lang="et-EE" sz="1200" dirty="0">
                <a:solidFill>
                  <a:schemeClr val="accent1"/>
                </a:solidFill>
              </a:rPr>
              <a:t> </a:t>
            </a:r>
            <a:r>
              <a:rPr lang="et-EE" sz="1200" dirty="0" err="1">
                <a:solidFill>
                  <a:schemeClr val="accent1"/>
                </a:solidFill>
              </a:rPr>
              <a:t>get</a:t>
            </a:r>
            <a:r>
              <a:rPr lang="et-EE" sz="1200" dirty="0">
                <a:solidFill>
                  <a:schemeClr val="accent1"/>
                </a:solidFill>
              </a:rPr>
              <a:t>, </a:t>
            </a:r>
            <a:r>
              <a:rPr lang="et-EE" sz="1200" dirty="0" err="1">
                <a:solidFill>
                  <a:schemeClr val="accent1"/>
                </a:solidFill>
              </a:rPr>
              <a:t>easy</a:t>
            </a:r>
            <a:r>
              <a:rPr lang="et-EE" sz="1200" dirty="0">
                <a:solidFill>
                  <a:schemeClr val="accent1"/>
                </a:solidFill>
              </a:rPr>
              <a:t> </a:t>
            </a:r>
            <a:r>
              <a:rPr lang="et-EE" sz="1200" dirty="0" err="1">
                <a:solidFill>
                  <a:schemeClr val="accent1"/>
                </a:solidFill>
              </a:rPr>
              <a:t>to</a:t>
            </a:r>
            <a:r>
              <a:rPr lang="et-EE" sz="1200" dirty="0">
                <a:solidFill>
                  <a:schemeClr val="accent1"/>
                </a:solidFill>
              </a:rPr>
              <a:t> </a:t>
            </a:r>
            <a:r>
              <a:rPr lang="et-EE" sz="1200" dirty="0" err="1">
                <a:solidFill>
                  <a:schemeClr val="accent1"/>
                </a:solidFill>
              </a:rPr>
              <a:t>lose</a:t>
            </a:r>
            <a:r>
              <a:rPr lang="et-EE" sz="1200" dirty="0">
                <a:solidFill>
                  <a:schemeClr val="accent1"/>
                </a:solidFill>
              </a:rPr>
              <a:t>! </a:t>
            </a:r>
            <a:r>
              <a:rPr lang="et-EE" sz="1200" dirty="0" err="1">
                <a:solidFill>
                  <a:schemeClr val="accent1"/>
                </a:solidFill>
              </a:rPr>
              <a:t>Describe</a:t>
            </a:r>
            <a:r>
              <a:rPr lang="et-EE" sz="1200" dirty="0">
                <a:solidFill>
                  <a:schemeClr val="accent1"/>
                </a:solidFill>
              </a:rPr>
              <a:t> </a:t>
            </a:r>
            <a:r>
              <a:rPr lang="et-EE" sz="1200" dirty="0" err="1">
                <a:solidFill>
                  <a:schemeClr val="accent1"/>
                </a:solidFill>
              </a:rPr>
              <a:t>the</a:t>
            </a:r>
            <a:r>
              <a:rPr lang="et-EE" sz="1200" dirty="0">
                <a:solidFill>
                  <a:schemeClr val="accent1"/>
                </a:solidFill>
              </a:rPr>
              <a:t> </a:t>
            </a:r>
            <a:r>
              <a:rPr lang="et-EE" sz="1200" dirty="0" err="1">
                <a:solidFill>
                  <a:schemeClr val="accent1"/>
                </a:solidFill>
              </a:rPr>
              <a:t>connections</a:t>
            </a:r>
            <a:r>
              <a:rPr lang="et-EE" sz="1200" baseline="0" dirty="0">
                <a:solidFill>
                  <a:schemeClr val="accent1"/>
                </a:solidFill>
              </a:rPr>
              <a:t> </a:t>
            </a:r>
            <a:r>
              <a:rPr lang="et-EE" sz="1200" baseline="0" dirty="0" err="1">
                <a:solidFill>
                  <a:schemeClr val="accent1"/>
                </a:solidFill>
              </a:rPr>
              <a:t>with</a:t>
            </a:r>
            <a:r>
              <a:rPr lang="et-EE" sz="1200" baseline="0" dirty="0">
                <a:solidFill>
                  <a:schemeClr val="accent1"/>
                </a:solidFill>
              </a:rPr>
              <a:t> </a:t>
            </a:r>
            <a:r>
              <a:rPr lang="et-EE" sz="1200" baseline="0" dirty="0" err="1">
                <a:solidFill>
                  <a:schemeClr val="accent1"/>
                </a:solidFill>
              </a:rPr>
              <a:t>space</a:t>
            </a:r>
            <a:endParaRPr lang="en-US" sz="1200" dirty="0">
              <a:solidFill>
                <a:schemeClr val="accent1"/>
              </a:solidFill>
            </a:endParaRPr>
          </a:p>
          <a:p>
            <a:endParaRPr lang="et-EE" sz="1200" b="1" kern="1200" dirty="0">
              <a:solidFill>
                <a:schemeClr val="tx1"/>
              </a:solidFill>
              <a:effectLst/>
              <a:latin typeface="+mn-lt"/>
              <a:ea typeface="+mn-ea"/>
              <a:cs typeface="+mn-cs"/>
            </a:endParaRPr>
          </a:p>
          <a:p>
            <a:endParaRPr lang="et-EE" sz="1200" b="1" kern="1200" dirty="0">
              <a:solidFill>
                <a:schemeClr val="tx1"/>
              </a:solidFill>
              <a:effectLst/>
              <a:latin typeface="+mn-lt"/>
              <a:ea typeface="+mn-ea"/>
              <a:cs typeface="+mn-cs"/>
            </a:endParaRPr>
          </a:p>
          <a:p>
            <a:r>
              <a:rPr lang="et-EE" sz="1200" b="1" kern="1200" dirty="0" err="1">
                <a:solidFill>
                  <a:schemeClr val="tx1"/>
                </a:solidFill>
                <a:effectLst/>
                <a:latin typeface="+mn-lt"/>
                <a:ea typeface="+mn-ea"/>
                <a:cs typeface="+mn-cs"/>
              </a:rPr>
              <a:t>Slide</a:t>
            </a:r>
            <a:r>
              <a:rPr lang="et-EE" sz="1200" b="1" kern="1200" dirty="0">
                <a:solidFill>
                  <a:schemeClr val="tx1"/>
                </a:solidFill>
                <a:effectLst/>
                <a:latin typeface="+mn-lt"/>
                <a:ea typeface="+mn-ea"/>
                <a:cs typeface="+mn-cs"/>
              </a:rPr>
              <a:t> 7 – Tallinn e-</a:t>
            </a:r>
            <a:r>
              <a:rPr lang="et-EE" sz="1200" b="1" kern="1200" dirty="0" err="1">
                <a:solidFill>
                  <a:schemeClr val="tx1"/>
                </a:solidFill>
                <a:effectLst/>
                <a:latin typeface="+mn-lt"/>
                <a:ea typeface="+mn-ea"/>
                <a:cs typeface="+mn-cs"/>
              </a:rPr>
              <a:t>Governance</a:t>
            </a:r>
            <a:endParaRPr lang="et-EE" sz="1200" kern="1200" dirty="0">
              <a:solidFill>
                <a:schemeClr val="tx1"/>
              </a:solidFill>
              <a:effectLst/>
              <a:latin typeface="+mn-lt"/>
              <a:ea typeface="+mn-ea"/>
              <a:cs typeface="+mn-cs"/>
            </a:endParaRPr>
          </a:p>
          <a:p>
            <a:r>
              <a:rPr lang="et-EE" sz="1200" kern="1200" dirty="0" err="1">
                <a:solidFill>
                  <a:schemeClr val="tx1"/>
                </a:solidFill>
                <a:effectLst/>
                <a:latin typeface="+mn-lt"/>
                <a:ea typeface="+mn-ea"/>
                <a:cs typeface="+mn-cs"/>
              </a:rPr>
              <a:t>Over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the</a:t>
            </a:r>
            <a:r>
              <a:rPr lang="et-EE" sz="1200" kern="1200" dirty="0">
                <a:solidFill>
                  <a:schemeClr val="tx1"/>
                </a:solidFill>
                <a:effectLst/>
                <a:latin typeface="+mn-lt"/>
                <a:ea typeface="+mn-ea"/>
                <a:cs typeface="+mn-cs"/>
              </a:rPr>
              <a:t> last 20 </a:t>
            </a:r>
            <a:r>
              <a:rPr lang="et-EE" sz="1200" kern="1200" dirty="0" err="1">
                <a:solidFill>
                  <a:schemeClr val="tx1"/>
                </a:solidFill>
                <a:effectLst/>
                <a:latin typeface="+mn-lt"/>
                <a:ea typeface="+mn-ea"/>
                <a:cs typeface="+mn-cs"/>
              </a:rPr>
              <a:t>years</a:t>
            </a:r>
            <a:r>
              <a:rPr lang="et-EE" sz="1200" kern="1200" dirty="0">
                <a:solidFill>
                  <a:schemeClr val="tx1"/>
                </a:solidFill>
                <a:effectLst/>
                <a:latin typeface="+mn-lt"/>
                <a:ea typeface="+mn-ea"/>
                <a:cs typeface="+mn-cs"/>
              </a:rPr>
              <a:t> Tallinn </a:t>
            </a:r>
            <a:r>
              <a:rPr lang="et-EE" sz="1200" kern="1200" dirty="0" err="1">
                <a:solidFill>
                  <a:schemeClr val="tx1"/>
                </a:solidFill>
                <a:effectLst/>
                <a:latin typeface="+mn-lt"/>
                <a:ea typeface="+mn-ea"/>
                <a:cs typeface="+mn-cs"/>
              </a:rPr>
              <a:t>has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invested</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significantly</a:t>
            </a:r>
            <a:r>
              <a:rPr lang="et-EE" sz="1200" kern="1200" dirty="0">
                <a:solidFill>
                  <a:schemeClr val="tx1"/>
                </a:solidFill>
                <a:effectLst/>
                <a:latin typeface="+mn-lt"/>
                <a:ea typeface="+mn-ea"/>
                <a:cs typeface="+mn-cs"/>
              </a:rPr>
              <a:t> in </a:t>
            </a:r>
            <a:r>
              <a:rPr lang="et-EE" sz="1200" kern="1200" dirty="0" err="1">
                <a:solidFill>
                  <a:schemeClr val="tx1"/>
                </a:solidFill>
                <a:effectLst/>
                <a:latin typeface="+mn-lt"/>
                <a:ea typeface="+mn-ea"/>
                <a:cs typeface="+mn-cs"/>
              </a:rPr>
              <a:t>novel</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Smart</a:t>
            </a:r>
            <a:r>
              <a:rPr lang="et-EE" sz="1200" kern="1200" dirty="0">
                <a:solidFill>
                  <a:schemeClr val="tx1"/>
                </a:solidFill>
                <a:effectLst/>
                <a:latin typeface="+mn-lt"/>
                <a:ea typeface="+mn-ea"/>
                <a:cs typeface="+mn-cs"/>
              </a:rPr>
              <a:t> City </a:t>
            </a:r>
            <a:r>
              <a:rPr lang="et-EE" sz="1200" kern="1200" dirty="0" err="1">
                <a:solidFill>
                  <a:schemeClr val="tx1"/>
                </a:solidFill>
                <a:effectLst/>
                <a:latin typeface="+mn-lt"/>
                <a:ea typeface="+mn-ea"/>
                <a:cs typeface="+mn-cs"/>
              </a:rPr>
              <a:t>solutions</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especially</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into</a:t>
            </a:r>
            <a:r>
              <a:rPr lang="et-EE" sz="1200" kern="1200" dirty="0">
                <a:solidFill>
                  <a:schemeClr val="tx1"/>
                </a:solidFill>
                <a:effectLst/>
                <a:latin typeface="+mn-lt"/>
                <a:ea typeface="+mn-ea"/>
                <a:cs typeface="+mn-cs"/>
              </a:rPr>
              <a:t> e-</a:t>
            </a:r>
            <a:r>
              <a:rPr lang="et-EE" sz="1200" kern="1200" dirty="0" err="1">
                <a:solidFill>
                  <a:schemeClr val="tx1"/>
                </a:solidFill>
                <a:effectLst/>
                <a:latin typeface="+mn-lt"/>
                <a:ea typeface="+mn-ea"/>
                <a:cs typeface="+mn-cs"/>
              </a:rPr>
              <a:t>services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Some</a:t>
            </a:r>
            <a:r>
              <a:rPr lang="et-EE" sz="1200" kern="1200" dirty="0">
                <a:solidFill>
                  <a:schemeClr val="tx1"/>
                </a:solidFill>
                <a:effectLst/>
                <a:latin typeface="+mn-lt"/>
                <a:ea typeface="+mn-ea"/>
                <a:cs typeface="+mn-cs"/>
              </a:rPr>
              <a:t> of </a:t>
            </a:r>
            <a:r>
              <a:rPr lang="et-EE" sz="1200" kern="1200" dirty="0" err="1">
                <a:solidFill>
                  <a:schemeClr val="tx1"/>
                </a:solidFill>
                <a:effectLst/>
                <a:latin typeface="+mn-lt"/>
                <a:ea typeface="+mn-ea"/>
                <a:cs typeface="+mn-cs"/>
              </a:rPr>
              <a:t>them</a:t>
            </a:r>
            <a:r>
              <a:rPr lang="et-EE" sz="1200" kern="1200" dirty="0">
                <a:solidFill>
                  <a:schemeClr val="tx1"/>
                </a:solidFill>
                <a:effectLst/>
                <a:latin typeface="+mn-lt"/>
                <a:ea typeface="+mn-ea"/>
                <a:cs typeface="+mn-cs"/>
              </a:rPr>
              <a:t> are </a:t>
            </a:r>
            <a:r>
              <a:rPr lang="et-EE" sz="1200" kern="1200" dirty="0" err="1">
                <a:solidFill>
                  <a:schemeClr val="tx1"/>
                </a:solidFill>
                <a:effectLst/>
                <a:latin typeface="+mn-lt"/>
                <a:ea typeface="+mn-ea"/>
                <a:cs typeface="+mn-cs"/>
              </a:rPr>
              <a:t>for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example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mobile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parking</a:t>
            </a:r>
            <a:r>
              <a:rPr lang="et-EE" sz="1200" kern="1200" dirty="0">
                <a:solidFill>
                  <a:schemeClr val="tx1"/>
                </a:solidFill>
                <a:effectLst/>
                <a:latin typeface="+mn-lt"/>
                <a:ea typeface="+mn-ea"/>
                <a:cs typeface="+mn-cs"/>
              </a:rPr>
              <a:t> – </a:t>
            </a:r>
            <a:r>
              <a:rPr lang="et-EE" sz="1200" kern="1200" dirty="0" err="1">
                <a:solidFill>
                  <a:schemeClr val="tx1"/>
                </a:solidFill>
                <a:effectLst/>
                <a:latin typeface="+mn-lt"/>
                <a:ea typeface="+mn-ea"/>
                <a:cs typeface="+mn-cs"/>
              </a:rPr>
              <a:t>first</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introduced</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already</a:t>
            </a:r>
            <a:r>
              <a:rPr lang="et-EE" sz="1200" kern="1200" dirty="0">
                <a:solidFill>
                  <a:schemeClr val="tx1"/>
                </a:solidFill>
                <a:effectLst/>
                <a:latin typeface="+mn-lt"/>
                <a:ea typeface="+mn-ea"/>
                <a:cs typeface="+mn-cs"/>
              </a:rPr>
              <a:t> in 2001, </a:t>
            </a:r>
            <a:r>
              <a:rPr lang="et-EE" sz="1200" kern="1200" dirty="0" err="1">
                <a:solidFill>
                  <a:schemeClr val="tx1"/>
                </a:solidFill>
                <a:effectLst/>
                <a:latin typeface="+mn-lt"/>
                <a:ea typeface="+mn-ea"/>
                <a:cs typeface="+mn-cs"/>
              </a:rPr>
              <a:t>Urban</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Planning</a:t>
            </a:r>
            <a:r>
              <a:rPr lang="et-EE" sz="1200" kern="1200" dirty="0">
                <a:solidFill>
                  <a:schemeClr val="tx1"/>
                </a:solidFill>
                <a:effectLst/>
                <a:latin typeface="+mn-lt"/>
                <a:ea typeface="+mn-ea"/>
                <a:cs typeface="+mn-cs"/>
              </a:rPr>
              <a:t> Register, </a:t>
            </a:r>
            <a:r>
              <a:rPr lang="et-EE" sz="1200" kern="1200" dirty="0" err="1">
                <a:solidFill>
                  <a:schemeClr val="tx1"/>
                </a:solidFill>
                <a:effectLst/>
                <a:latin typeface="+mn-lt"/>
                <a:ea typeface="+mn-ea"/>
                <a:cs typeface="+mn-cs"/>
              </a:rPr>
              <a:t>different</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applications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for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document</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administration</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to</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provide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the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citizens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more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quality</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with</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hassle-free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services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We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cooperate</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use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data</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from</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state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registries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together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with</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secure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access</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digital</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signature</a:t>
            </a:r>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Tallinn on viimase 20 aasta jooksul palju investeerinud uudsetesse nutika linna lahendustesse ja eriti e-teenuste arendamiseks. Mõnedeks näideteks on mobiilne parkimine - esmakordselt kasutusele juba 2001. aastal, linna planeeringute register, erinevad dokumentide halduse rakendused ja kodanikele kvaliteeti pakkuvad „keerukuse vabad“ teenused. Me teeme koostööd ja kasutame riiklike registrite andmeid koos turvalise juurdepääsu ja digitaalallkirjaga. </a:t>
            </a:r>
          </a:p>
          <a:p>
            <a:endParaRPr lang="et-E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B4F5-04C5-4364-9596-3DC6DF28B1DE}"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792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D34911-5688-4AB3-8789-02ABD8A222A7}" type="slidenum">
              <a:rPr lang="en-US" smtClean="0"/>
              <a:t>4</a:t>
            </a:fld>
            <a:endParaRPr lang="en-US"/>
          </a:p>
        </p:txBody>
      </p:sp>
    </p:spTree>
    <p:extLst>
      <p:ext uri="{BB962C8B-B14F-4D97-AF65-F5344CB8AC3E}">
        <p14:creationId xmlns:p14="http://schemas.microsoft.com/office/powerpoint/2010/main" val="2157598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57D34911-5688-4AB3-8789-02ABD8A222A7}" type="slidenum">
              <a:rPr lang="en-US" smtClean="0"/>
              <a:t>5</a:t>
            </a:fld>
            <a:endParaRPr lang="en-US"/>
          </a:p>
        </p:txBody>
      </p:sp>
    </p:spTree>
    <p:extLst>
      <p:ext uri="{BB962C8B-B14F-4D97-AF65-F5344CB8AC3E}">
        <p14:creationId xmlns:p14="http://schemas.microsoft.com/office/powerpoint/2010/main" val="826056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b="1" kern="1200" dirty="0" err="1">
                <a:solidFill>
                  <a:schemeClr val="tx1"/>
                </a:solidFill>
                <a:effectLst/>
                <a:latin typeface="+mn-lt"/>
                <a:ea typeface="+mn-ea"/>
                <a:cs typeface="+mn-cs"/>
              </a:rPr>
              <a:t>Slide</a:t>
            </a:r>
            <a:r>
              <a:rPr lang="et-EE" sz="1200" b="1" kern="1200" dirty="0">
                <a:solidFill>
                  <a:schemeClr val="tx1"/>
                </a:solidFill>
                <a:effectLst/>
                <a:latin typeface="+mn-lt"/>
                <a:ea typeface="+mn-ea"/>
                <a:cs typeface="+mn-cs"/>
              </a:rPr>
              <a:t> 9 – </a:t>
            </a:r>
            <a:r>
              <a:rPr lang="et-EE" sz="1200" b="1" kern="1200" dirty="0" err="1">
                <a:solidFill>
                  <a:schemeClr val="tx1"/>
                </a:solidFill>
                <a:effectLst/>
                <a:latin typeface="+mn-lt"/>
                <a:ea typeface="+mn-ea"/>
                <a:cs typeface="+mn-cs"/>
              </a:rPr>
              <a:t>Tallinn’s</a:t>
            </a:r>
            <a:r>
              <a:rPr lang="et-EE" sz="1200" b="1" kern="1200" dirty="0">
                <a:solidFill>
                  <a:schemeClr val="tx1"/>
                </a:solidFill>
                <a:effectLst/>
                <a:latin typeface="+mn-lt"/>
                <a:ea typeface="+mn-ea"/>
                <a:cs typeface="+mn-cs"/>
              </a:rPr>
              <a:t> </a:t>
            </a:r>
            <a:r>
              <a:rPr lang="et-EE" sz="1200" b="1" kern="1200" dirty="0" err="1">
                <a:solidFill>
                  <a:schemeClr val="tx1"/>
                </a:solidFill>
                <a:effectLst/>
                <a:latin typeface="+mn-lt"/>
                <a:ea typeface="+mn-ea"/>
                <a:cs typeface="+mn-cs"/>
              </a:rPr>
              <a:t>Ecosystem</a:t>
            </a:r>
            <a:endParaRPr lang="et-EE" sz="1200" kern="1200" dirty="0">
              <a:solidFill>
                <a:schemeClr val="tx1"/>
              </a:solidFill>
              <a:effectLst/>
              <a:latin typeface="+mn-lt"/>
              <a:ea typeface="+mn-ea"/>
              <a:cs typeface="+mn-cs"/>
            </a:endParaRPr>
          </a:p>
          <a:p>
            <a:r>
              <a:rPr lang="et-EE" sz="1200" kern="1200" dirty="0">
                <a:solidFill>
                  <a:schemeClr val="tx1"/>
                </a:solidFill>
                <a:effectLst/>
                <a:latin typeface="+mn-lt"/>
                <a:ea typeface="+mn-ea"/>
                <a:cs typeface="+mn-cs"/>
              </a:rPr>
              <a:t>Of </a:t>
            </a:r>
            <a:r>
              <a:rPr lang="et-EE" sz="1200" kern="1200" dirty="0" err="1">
                <a:solidFill>
                  <a:schemeClr val="tx1"/>
                </a:solidFill>
                <a:effectLst/>
                <a:latin typeface="+mn-lt"/>
                <a:ea typeface="+mn-ea"/>
                <a:cs typeface="+mn-cs"/>
              </a:rPr>
              <a:t>cource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we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don’t</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deliver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this</a:t>
            </a:r>
            <a:r>
              <a:rPr lang="et-EE" sz="1200" kern="1200" dirty="0">
                <a:solidFill>
                  <a:schemeClr val="tx1"/>
                </a:solidFill>
                <a:effectLst/>
                <a:latin typeface="+mn-lt"/>
                <a:ea typeface="+mn-ea"/>
                <a:cs typeface="+mn-cs"/>
              </a:rPr>
              <a:t> all </a:t>
            </a:r>
            <a:r>
              <a:rPr lang="et-EE" sz="1200" kern="1200" dirty="0" err="1">
                <a:solidFill>
                  <a:schemeClr val="tx1"/>
                </a:solidFill>
                <a:effectLst/>
                <a:latin typeface="+mn-lt"/>
                <a:ea typeface="+mn-ea"/>
                <a:cs typeface="+mn-cs"/>
              </a:rPr>
              <a:t>alone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There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is</a:t>
            </a:r>
            <a:r>
              <a:rPr lang="et-EE" sz="1200" kern="1200" dirty="0">
                <a:solidFill>
                  <a:schemeClr val="tx1"/>
                </a:solidFill>
                <a:effectLst/>
                <a:latin typeface="+mn-lt"/>
                <a:ea typeface="+mn-ea"/>
                <a:cs typeface="+mn-cs"/>
              </a:rPr>
              <a:t> a </a:t>
            </a:r>
            <a:r>
              <a:rPr lang="et-EE" sz="1200" kern="1200" dirty="0" err="1">
                <a:solidFill>
                  <a:schemeClr val="tx1"/>
                </a:solidFill>
                <a:effectLst/>
                <a:latin typeface="+mn-lt"/>
                <a:ea typeface="+mn-ea"/>
                <a:cs typeface="+mn-cs"/>
              </a:rPr>
              <a:t>wider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network</a:t>
            </a:r>
            <a:r>
              <a:rPr lang="et-EE" sz="1200" kern="1200" dirty="0">
                <a:solidFill>
                  <a:schemeClr val="tx1"/>
                </a:solidFill>
                <a:effectLst/>
                <a:latin typeface="+mn-lt"/>
                <a:ea typeface="+mn-ea"/>
                <a:cs typeface="+mn-cs"/>
              </a:rPr>
              <a:t> of </a:t>
            </a:r>
            <a:r>
              <a:rPr lang="et-EE" sz="1200" kern="1200" dirty="0" err="1">
                <a:solidFill>
                  <a:schemeClr val="tx1"/>
                </a:solidFill>
                <a:effectLst/>
                <a:latin typeface="+mn-lt"/>
                <a:ea typeface="+mn-ea"/>
                <a:cs typeface="+mn-cs"/>
              </a:rPr>
              <a:t>our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partners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From</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industrial</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parks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to</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startup</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incubators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from</a:t>
            </a:r>
            <a:r>
              <a:rPr lang="et-EE" sz="1200" kern="1200" dirty="0">
                <a:solidFill>
                  <a:schemeClr val="tx1"/>
                </a:solidFill>
                <a:effectLst/>
                <a:latin typeface="+mn-lt"/>
                <a:ea typeface="+mn-ea"/>
                <a:cs typeface="+mn-cs"/>
              </a:rPr>
              <a:t> International </a:t>
            </a:r>
            <a:r>
              <a:rPr lang="et-EE" sz="1200" kern="1200" dirty="0" err="1">
                <a:solidFill>
                  <a:schemeClr val="tx1"/>
                </a:solidFill>
                <a:effectLst/>
                <a:latin typeface="+mn-lt"/>
                <a:ea typeface="+mn-ea"/>
                <a:cs typeface="+mn-cs"/>
              </a:rPr>
              <a:t>organisations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to</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globally</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famous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universities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cooperation</a:t>
            </a:r>
            <a:r>
              <a:rPr lang="et-EE" sz="1200" kern="1200" dirty="0">
                <a:solidFill>
                  <a:schemeClr val="tx1"/>
                </a:solidFill>
                <a:effectLst/>
                <a:latin typeface="+mn-lt"/>
                <a:ea typeface="+mn-ea"/>
                <a:cs typeface="+mn-cs"/>
              </a:rPr>
              <a:t> programmes and </a:t>
            </a:r>
            <a:r>
              <a:rPr lang="et-EE" sz="1200" kern="1200" dirty="0" err="1">
                <a:solidFill>
                  <a:schemeClr val="tx1"/>
                </a:solidFill>
                <a:effectLst/>
                <a:latin typeface="+mn-lt"/>
                <a:ea typeface="+mn-ea"/>
                <a:cs typeface="+mn-cs"/>
              </a:rPr>
              <a:t>events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Specific</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examples</a:t>
            </a:r>
            <a:r>
              <a:rPr lang="et-EE" sz="1200" kern="1200" dirty="0">
                <a:solidFill>
                  <a:schemeClr val="tx1"/>
                </a:solidFill>
                <a:effectLst/>
                <a:latin typeface="+mn-lt"/>
                <a:ea typeface="+mn-ea"/>
                <a:cs typeface="+mn-cs"/>
              </a:rPr>
              <a:t> are </a:t>
            </a:r>
            <a:r>
              <a:rPr lang="et-EE" sz="1200" kern="1200" dirty="0" err="1">
                <a:solidFill>
                  <a:schemeClr val="tx1"/>
                </a:solidFill>
                <a:effectLst/>
                <a:latin typeface="+mn-lt"/>
                <a:ea typeface="+mn-ea"/>
                <a:cs typeface="+mn-cs"/>
              </a:rPr>
              <a:t>with</a:t>
            </a:r>
            <a:r>
              <a:rPr lang="et-EE" sz="1200" kern="1200" dirty="0">
                <a:solidFill>
                  <a:schemeClr val="tx1"/>
                </a:solidFill>
                <a:effectLst/>
                <a:latin typeface="+mn-lt"/>
                <a:ea typeface="+mn-ea"/>
                <a:cs typeface="+mn-cs"/>
              </a:rPr>
              <a:t> globaal </a:t>
            </a:r>
            <a:r>
              <a:rPr lang="et-EE" sz="1200" kern="1200" dirty="0" err="1">
                <a:solidFill>
                  <a:schemeClr val="tx1"/>
                </a:solidFill>
                <a:effectLst/>
                <a:latin typeface="+mn-lt"/>
                <a:ea typeface="+mn-ea"/>
                <a:cs typeface="+mn-cs"/>
              </a:rPr>
              <a:t>impact</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Robotex</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Let’s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Do</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it</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The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Global</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Hack</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etc</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network</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cooperation</a:t>
            </a:r>
            <a:r>
              <a:rPr lang="et-EE" sz="1200" kern="1200" dirty="0">
                <a:solidFill>
                  <a:schemeClr val="tx1"/>
                </a:solidFill>
                <a:effectLst/>
                <a:latin typeface="+mn-lt"/>
                <a:ea typeface="+mn-ea"/>
                <a:cs typeface="+mn-cs"/>
              </a:rPr>
              <a:t>: ESA </a:t>
            </a:r>
            <a:r>
              <a:rPr lang="et-EE" sz="1200" kern="1200" dirty="0" err="1">
                <a:solidFill>
                  <a:schemeClr val="tx1"/>
                </a:solidFill>
                <a:effectLst/>
                <a:latin typeface="+mn-lt"/>
                <a:ea typeface="+mn-ea"/>
                <a:cs typeface="+mn-cs"/>
              </a:rPr>
              <a:t>business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incubator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globally</a:t>
            </a:r>
            <a:r>
              <a:rPr lang="et-EE" sz="1200" kern="1200" dirty="0">
                <a:solidFill>
                  <a:schemeClr val="tx1"/>
                </a:solidFill>
                <a:effectLst/>
                <a:latin typeface="+mn-lt"/>
                <a:ea typeface="+mn-ea"/>
                <a:cs typeface="+mn-cs"/>
              </a:rPr>
              <a:t> TOP20 </a:t>
            </a:r>
            <a:r>
              <a:rPr lang="et-EE" sz="1200" kern="1200" dirty="0" err="1">
                <a:solidFill>
                  <a:schemeClr val="tx1"/>
                </a:solidFill>
                <a:effectLst/>
                <a:latin typeface="+mn-lt"/>
                <a:ea typeface="+mn-ea"/>
                <a:cs typeface="+mn-cs"/>
              </a:rPr>
              <a:t>science</a:t>
            </a:r>
            <a:r>
              <a:rPr lang="et-EE" sz="1200" kern="1200" dirty="0">
                <a:solidFill>
                  <a:schemeClr val="tx1"/>
                </a:solidFill>
                <a:effectLst/>
                <a:latin typeface="+mn-lt"/>
                <a:ea typeface="+mn-ea"/>
                <a:cs typeface="+mn-cs"/>
              </a:rPr>
              <a:t> park, </a:t>
            </a:r>
            <a:r>
              <a:rPr lang="et-EE" sz="1200" kern="1200" dirty="0" err="1">
                <a:solidFill>
                  <a:schemeClr val="tx1"/>
                </a:solidFill>
                <a:effectLst/>
                <a:latin typeface="+mn-lt"/>
                <a:ea typeface="+mn-ea"/>
                <a:cs typeface="+mn-cs"/>
              </a:rPr>
              <a:t>Startup</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community</a:t>
            </a:r>
            <a:r>
              <a:rPr lang="et-EE" sz="1200" kern="1200" dirty="0">
                <a:solidFill>
                  <a:schemeClr val="tx1"/>
                </a:solidFill>
                <a:effectLst/>
                <a:latin typeface="+mn-lt"/>
                <a:ea typeface="+mn-ea"/>
                <a:cs typeface="+mn-cs"/>
              </a:rPr>
              <a:t>)</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Muidugi, pole me võimelised seda kõike üksi teostama. Meie partnerite võrgustik on laiem. Tööstusparkidest alustavate inkubaatoriteni, rahvusvahelistest organisatsioonidest ülemaailmselt tuntud ürituste, ülikoolide ja projektiprogrammideni.</a:t>
            </a:r>
          </a:p>
          <a:p>
            <a:endParaRPr lang="et-EE" dirty="0"/>
          </a:p>
        </p:txBody>
      </p:sp>
      <p:sp>
        <p:nvSpPr>
          <p:cNvPr id="4" name="Slide Number Placeholder 3"/>
          <p:cNvSpPr>
            <a:spLocks noGrp="1"/>
          </p:cNvSpPr>
          <p:nvPr>
            <p:ph type="sldNum" sz="quarter" idx="10"/>
          </p:nvPr>
        </p:nvSpPr>
        <p:spPr/>
        <p:txBody>
          <a:bodyPr/>
          <a:lstStyle/>
          <a:p>
            <a:fld id="{90F81EB5-5576-40D0-89B7-AB9FF0DA051D}" type="slidenum">
              <a:rPr lang="et-EE" smtClean="0"/>
              <a:t>10</a:t>
            </a:fld>
            <a:endParaRPr lang="et-EE"/>
          </a:p>
        </p:txBody>
      </p:sp>
    </p:spTree>
    <p:extLst>
      <p:ext uri="{BB962C8B-B14F-4D97-AF65-F5344CB8AC3E}">
        <p14:creationId xmlns:p14="http://schemas.microsoft.com/office/powerpoint/2010/main" val="159584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err="1"/>
              <a:t>Tallinnovation</a:t>
            </a:r>
            <a:r>
              <a:rPr lang="et-EE" dirty="0"/>
              <a:t> </a:t>
            </a:r>
            <a:r>
              <a:rPr lang="et-EE" dirty="0" err="1"/>
              <a:t>concept</a:t>
            </a:r>
            <a:endParaRPr lang="et-EE" dirty="0"/>
          </a:p>
        </p:txBody>
      </p:sp>
      <p:sp>
        <p:nvSpPr>
          <p:cNvPr id="4" name="Slide Number Placeholder 3"/>
          <p:cNvSpPr>
            <a:spLocks noGrp="1"/>
          </p:cNvSpPr>
          <p:nvPr>
            <p:ph type="sldNum" sz="quarter" idx="10"/>
          </p:nvPr>
        </p:nvSpPr>
        <p:spPr/>
        <p:txBody>
          <a:bodyPr/>
          <a:lstStyle/>
          <a:p>
            <a:fld id="{90F81EB5-5576-40D0-89B7-AB9FF0DA051D}" type="slidenum">
              <a:rPr lang="et-EE" smtClean="0"/>
              <a:t>11</a:t>
            </a:fld>
            <a:endParaRPr lang="et-EE"/>
          </a:p>
        </p:txBody>
      </p:sp>
    </p:spTree>
    <p:extLst>
      <p:ext uri="{BB962C8B-B14F-4D97-AF65-F5344CB8AC3E}">
        <p14:creationId xmlns:p14="http://schemas.microsoft.com/office/powerpoint/2010/main" val="80113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b="1" kern="1200" dirty="0" err="1">
                <a:solidFill>
                  <a:schemeClr val="tx1"/>
                </a:solidFill>
                <a:effectLst/>
                <a:latin typeface="+mn-lt"/>
                <a:ea typeface="+mn-ea"/>
                <a:cs typeface="+mn-cs"/>
              </a:rPr>
              <a:t>Slide</a:t>
            </a:r>
            <a:r>
              <a:rPr lang="et-EE" sz="1200" b="1" kern="1200" dirty="0">
                <a:solidFill>
                  <a:schemeClr val="tx1"/>
                </a:solidFill>
                <a:effectLst/>
                <a:latin typeface="+mn-lt"/>
                <a:ea typeface="+mn-ea"/>
                <a:cs typeface="+mn-cs"/>
              </a:rPr>
              <a:t> 13 – </a:t>
            </a:r>
            <a:r>
              <a:rPr lang="et-EE" sz="1200" b="1" kern="1200" dirty="0" err="1">
                <a:solidFill>
                  <a:schemeClr val="tx1"/>
                </a:solidFill>
                <a:effectLst/>
                <a:latin typeface="+mn-lt"/>
                <a:ea typeface="+mn-ea"/>
                <a:cs typeface="+mn-cs"/>
              </a:rPr>
              <a:t>final</a:t>
            </a:r>
            <a:r>
              <a:rPr lang="et-EE" sz="1200" b="1" kern="1200" dirty="0">
                <a:solidFill>
                  <a:schemeClr val="tx1"/>
                </a:solidFill>
                <a:effectLst/>
                <a:latin typeface="+mn-lt"/>
                <a:ea typeface="+mn-ea"/>
                <a:cs typeface="+mn-cs"/>
              </a:rPr>
              <a:t> </a:t>
            </a:r>
            <a:r>
              <a:rPr lang="et-EE" sz="1200" b="1" kern="1200" dirty="0" err="1">
                <a:solidFill>
                  <a:schemeClr val="tx1"/>
                </a:solidFill>
                <a:effectLst/>
                <a:latin typeface="+mn-lt"/>
                <a:ea typeface="+mn-ea"/>
                <a:cs typeface="+mn-cs"/>
              </a:rPr>
              <a:t>slide</a:t>
            </a:r>
            <a:endParaRPr lang="et-EE" sz="1200" kern="1200" dirty="0">
              <a:solidFill>
                <a:schemeClr val="tx1"/>
              </a:solidFill>
              <a:effectLst/>
              <a:latin typeface="+mn-lt"/>
              <a:ea typeface="+mn-ea"/>
              <a:cs typeface="+mn-cs"/>
            </a:endParaRPr>
          </a:p>
          <a:p>
            <a:r>
              <a:rPr lang="et-EE" sz="1200" kern="1200" dirty="0" err="1">
                <a:solidFill>
                  <a:schemeClr val="tx1"/>
                </a:solidFill>
                <a:effectLst/>
                <a:latin typeface="+mn-lt"/>
                <a:ea typeface="+mn-ea"/>
                <a:cs typeface="+mn-cs"/>
              </a:rPr>
              <a:t>Thank</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you</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for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your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attention</a:t>
            </a:r>
            <a:r>
              <a:rPr lang="et-EE" sz="1200" kern="1200" dirty="0">
                <a:solidFill>
                  <a:schemeClr val="tx1"/>
                </a:solidFill>
                <a:effectLst/>
                <a:latin typeface="+mn-lt"/>
                <a:ea typeface="+mn-ea"/>
                <a:cs typeface="+mn-cs"/>
              </a:rPr>
              <a:t> and I </a:t>
            </a:r>
            <a:r>
              <a:rPr lang="et-EE" sz="1200" kern="1200" dirty="0" err="1">
                <a:solidFill>
                  <a:schemeClr val="tx1"/>
                </a:solidFill>
                <a:effectLst/>
                <a:latin typeface="+mn-lt"/>
                <a:ea typeface="+mn-ea"/>
                <a:cs typeface="+mn-cs"/>
              </a:rPr>
              <a:t>wish</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to</a:t>
            </a:r>
            <a:r>
              <a:rPr lang="et-EE" sz="1200" kern="1200" dirty="0">
                <a:solidFill>
                  <a:schemeClr val="tx1"/>
                </a:solidFill>
                <a:effectLst/>
                <a:latin typeface="+mn-lt"/>
                <a:ea typeface="+mn-ea"/>
                <a:cs typeface="+mn-cs"/>
              </a:rPr>
              <a:t> all of </a:t>
            </a:r>
            <a:r>
              <a:rPr lang="et-EE" sz="1200" kern="1200" dirty="0" err="1">
                <a:solidFill>
                  <a:schemeClr val="tx1"/>
                </a:solidFill>
                <a:effectLst/>
                <a:latin typeface="+mn-lt"/>
                <a:ea typeface="+mn-ea"/>
                <a:cs typeface="+mn-cs"/>
              </a:rPr>
              <a:t>us</a:t>
            </a:r>
            <a:r>
              <a:rPr lang="et-EE" sz="1200" kern="1200" dirty="0">
                <a:solidFill>
                  <a:schemeClr val="tx1"/>
                </a:solidFill>
                <a:effectLst/>
                <a:latin typeface="+mn-lt"/>
                <a:ea typeface="+mn-ea"/>
                <a:cs typeface="+mn-cs"/>
              </a:rPr>
              <a:t> a </a:t>
            </a:r>
            <a:r>
              <a:rPr lang="et-EE" sz="1200" kern="1200" dirty="0" err="1">
                <a:solidFill>
                  <a:schemeClr val="tx1"/>
                </a:solidFill>
                <a:effectLst/>
                <a:latin typeface="+mn-lt"/>
                <a:ea typeface="+mn-ea"/>
                <a:cs typeface="+mn-cs"/>
              </a:rPr>
              <a:t>successful</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cooperation</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networking</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during</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the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event</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Let’s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build</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the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future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together</a:t>
            </a:r>
            <a:r>
              <a:rPr lang="et-EE" sz="1200" kern="1200" dirty="0">
                <a:solidFill>
                  <a:schemeClr val="tx1"/>
                </a:solidFill>
                <a:effectLst/>
                <a:latin typeface="+mn-lt"/>
                <a:ea typeface="+mn-ea"/>
                <a:cs typeface="+mn-cs"/>
              </a:rPr>
              <a:t>!</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Tänan tähelepanu eest ja soovin meile kõigile edukat koostööd ja võrgustamist ürituse jooksul! Loome koos tulevikku!</a:t>
            </a:r>
          </a:p>
          <a:p>
            <a:r>
              <a:rPr lang="et-EE" sz="1200" b="1" kern="1200" dirty="0">
                <a:solidFill>
                  <a:schemeClr val="tx1"/>
                </a:solidFill>
                <a:effectLst/>
                <a:latin typeface="+mn-lt"/>
                <a:ea typeface="+mn-ea"/>
                <a:cs typeface="+mn-cs"/>
              </a:rPr>
              <a:t> </a:t>
            </a:r>
            <a:endParaRPr lang="et-E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F81EB5-5576-40D0-89B7-AB9FF0DA051D}" type="slidenum">
              <a:rPr lang="et-EE" smtClean="0"/>
              <a:t>12</a:t>
            </a:fld>
            <a:endParaRPr lang="et-EE"/>
          </a:p>
        </p:txBody>
      </p:sp>
    </p:spTree>
    <p:extLst>
      <p:ext uri="{BB962C8B-B14F-4D97-AF65-F5344CB8AC3E}">
        <p14:creationId xmlns:p14="http://schemas.microsoft.com/office/powerpoint/2010/main" val="1736700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itelslai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t-EE"/>
              <a:t>Klõpsake juhteksemplari pealkirja laadi redigeerimiseks</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t-EE"/>
              <a:t>Klõpsake juhteksemplari alapealkirja laadi redigeerimiseks</a:t>
            </a:r>
            <a:endParaRPr lang="en-US" dirty="0"/>
          </a:p>
        </p:txBody>
      </p:sp>
      <p:sp>
        <p:nvSpPr>
          <p:cNvPr id="4" name="Date Placeholder 3"/>
          <p:cNvSpPr>
            <a:spLocks noGrp="1"/>
          </p:cNvSpPr>
          <p:nvPr>
            <p:ph type="dt" sz="half" idx="10"/>
          </p:nvPr>
        </p:nvSpPr>
        <p:spPr/>
        <p:txBody>
          <a:bodyPr/>
          <a:lstStyle/>
          <a:p>
            <a:fld id="{711EB729-C56D-4DC3-AF5E-A2ACA1ECA81C}" type="datetimeFigureOut">
              <a:rPr lang="et-EE" smtClean="0"/>
              <a:t>23.08.2021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D9AA8B3B-77D5-424B-BB61-BE8D9C36FAD5}" type="slidenum">
              <a:rPr lang="et-EE" smtClean="0"/>
              <a:t>‹#›</a:t>
            </a:fld>
            <a:endParaRPr lang="et-EE"/>
          </a:p>
        </p:txBody>
      </p:sp>
    </p:spTree>
    <p:extLst>
      <p:ext uri="{BB962C8B-B14F-4D97-AF65-F5344CB8AC3E}">
        <p14:creationId xmlns:p14="http://schemas.microsoft.com/office/powerpoint/2010/main" val="2335816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itel ja vertikaal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Klõpsake juhteksemplari pealkirja laadi redigeerimiseks</a:t>
            </a:r>
            <a:endParaRPr lang="en-US" dirty="0"/>
          </a:p>
        </p:txBody>
      </p:sp>
      <p:sp>
        <p:nvSpPr>
          <p:cNvPr id="3" name="Vertical Text Placeholder 2"/>
          <p:cNvSpPr>
            <a:spLocks noGrp="1"/>
          </p:cNvSpPr>
          <p:nvPr>
            <p:ph type="body" orient="vert" idx="1"/>
          </p:nvPr>
        </p:nvSpPr>
        <p:spPr/>
        <p:txBody>
          <a:bodyPr vert="eaVert"/>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10"/>
          </p:nvPr>
        </p:nvSpPr>
        <p:spPr/>
        <p:txBody>
          <a:bodyPr/>
          <a:lstStyle/>
          <a:p>
            <a:fld id="{4BB975B2-AC63-474F-B617-DF661EE33FDC}" type="datetimeFigureOut">
              <a:rPr lang="et-EE" smtClean="0"/>
              <a:t>23.08.2021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7A7CC5E-AD7A-4E3F-92E2-4FC25C99D0BF}" type="slidenum">
              <a:rPr lang="et-EE" smtClean="0"/>
              <a:t>‹#›</a:t>
            </a:fld>
            <a:endParaRPr lang="et-EE"/>
          </a:p>
        </p:txBody>
      </p:sp>
    </p:spTree>
    <p:extLst>
      <p:ext uri="{BB962C8B-B14F-4D97-AF65-F5344CB8AC3E}">
        <p14:creationId xmlns:p14="http://schemas.microsoft.com/office/powerpoint/2010/main" val="120214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altiitel ja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t-EE"/>
              <a:t>Klõpsake juhteksemplari pealkirja laadi redigeerimiseks</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10"/>
          </p:nvPr>
        </p:nvSpPr>
        <p:spPr/>
        <p:txBody>
          <a:bodyPr/>
          <a:lstStyle/>
          <a:p>
            <a:fld id="{4BB975B2-AC63-474F-B617-DF661EE33FDC}" type="datetimeFigureOut">
              <a:rPr lang="et-EE" smtClean="0"/>
              <a:t>23.08.2021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7A7CC5E-AD7A-4E3F-92E2-4FC25C99D0BF}" type="slidenum">
              <a:rPr lang="et-EE" smtClean="0"/>
              <a:t>‹#›</a:t>
            </a:fld>
            <a:endParaRPr lang="et-EE"/>
          </a:p>
        </p:txBody>
      </p:sp>
    </p:spTree>
    <p:extLst>
      <p:ext uri="{BB962C8B-B14F-4D97-AF65-F5344CB8AC3E}">
        <p14:creationId xmlns:p14="http://schemas.microsoft.com/office/powerpoint/2010/main" val="2196713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ühi slai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218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itelslaid_Sinisega">
    <p:bg>
      <p:bgPr>
        <a:solidFill>
          <a:schemeClr val="accent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578644" y="578643"/>
            <a:ext cx="7527131" cy="697708"/>
          </a:xfrm>
        </p:spPr>
        <p:txBody>
          <a:bodyPr anchor="t" anchorCtr="0"/>
          <a:lstStyle>
            <a:lvl1pPr algn="l">
              <a:defRPr sz="3825">
                <a:solidFill>
                  <a:schemeClr val="bg1"/>
                </a:solidFill>
              </a:defRPr>
            </a:lvl1pPr>
          </a:lstStyle>
          <a:p>
            <a:r>
              <a:rPr lang="en-US" dirty="0" err="1"/>
              <a:t>Tiitelleht</a:t>
            </a:r>
            <a:r>
              <a:rPr lang="en-US" dirty="0"/>
              <a:t>. Sinise </a:t>
            </a:r>
            <a:r>
              <a:rPr lang="en-US" dirty="0" err="1"/>
              <a:t>taustaga</a:t>
            </a:r>
            <a:endParaRPr lang="en-US" dirty="0"/>
          </a:p>
        </p:txBody>
      </p:sp>
      <p:sp>
        <p:nvSpPr>
          <p:cNvPr id="3" name="Alapealkiri 2">
            <a:extLst>
              <a:ext uri="{FF2B5EF4-FFF2-40B4-BE49-F238E27FC236}">
                <a16:creationId xmlns:a16="http://schemas.microsoft.com/office/drawing/2014/main" id="{D5B7C995-8638-431B-8976-87A5DB5DFB42}"/>
              </a:ext>
            </a:extLst>
          </p:cNvPr>
          <p:cNvSpPr>
            <a:spLocks noGrp="1"/>
          </p:cNvSpPr>
          <p:nvPr>
            <p:ph type="subTitle" idx="1" hasCustomPrompt="1"/>
          </p:nvPr>
        </p:nvSpPr>
        <p:spPr>
          <a:xfrm>
            <a:off x="578643" y="2571750"/>
            <a:ext cx="3879057" cy="1163240"/>
          </a:xfrm>
        </p:spPr>
        <p:txBody>
          <a:bodyPr/>
          <a:lstStyle>
            <a:lvl1pPr marL="0" indent="0" algn="l">
              <a:lnSpc>
                <a:spcPct val="100000"/>
              </a:lnSpc>
              <a:spcAft>
                <a:spcPts val="0"/>
              </a:spcAft>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err="1"/>
              <a:t>Alampealkiri</a:t>
            </a:r>
            <a:r>
              <a:rPr lang="en-US" dirty="0"/>
              <a:t>. Seda </a:t>
            </a:r>
            <a:r>
              <a:rPr lang="en-US" dirty="0" err="1"/>
              <a:t>rida</a:t>
            </a:r>
            <a:r>
              <a:rPr lang="en-US" dirty="0"/>
              <a:t> pole </a:t>
            </a:r>
            <a:r>
              <a:rPr lang="en-US" dirty="0" err="1"/>
              <a:t>alati</a:t>
            </a:r>
            <a:r>
              <a:rPr lang="en-US" dirty="0"/>
              <a:t> </a:t>
            </a:r>
            <a:r>
              <a:rPr lang="en-US" dirty="0" err="1"/>
              <a:t>vaja</a:t>
            </a:r>
            <a:r>
              <a:rPr lang="en-US" dirty="0"/>
              <a:t> </a:t>
            </a:r>
            <a:r>
              <a:rPr lang="en-US" dirty="0" err="1"/>
              <a:t>kasutada</a:t>
            </a:r>
            <a:endParaRPr lang="en-US" dirty="0"/>
          </a:p>
        </p:txBody>
      </p:sp>
      <p:pic>
        <p:nvPicPr>
          <p:cNvPr id="25" name="Pilt 24">
            <a:extLst>
              <a:ext uri="{FF2B5EF4-FFF2-40B4-BE49-F238E27FC236}">
                <a16:creationId xmlns:a16="http://schemas.microsoft.com/office/drawing/2014/main" id="{D5D1DEEC-71E6-4E80-940D-49389F8D6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644" y="4044960"/>
            <a:ext cx="2416374" cy="594467"/>
          </a:xfrm>
          <a:prstGeom prst="rect">
            <a:avLst/>
          </a:prstGeom>
        </p:spPr>
      </p:pic>
    </p:spTree>
    <p:extLst>
      <p:ext uri="{BB962C8B-B14F-4D97-AF65-F5344CB8AC3E}">
        <p14:creationId xmlns:p14="http://schemas.microsoft.com/office/powerpoint/2010/main" val="369342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itelslaid_Halliga">
    <p:bg>
      <p:bgPr>
        <a:solidFill>
          <a:schemeClr val="accent5"/>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578644" y="578643"/>
            <a:ext cx="7527131" cy="697708"/>
          </a:xfrm>
        </p:spPr>
        <p:txBody>
          <a:bodyPr anchor="t" anchorCtr="0"/>
          <a:lstStyle>
            <a:lvl1pPr algn="l">
              <a:defRPr sz="3825">
                <a:solidFill>
                  <a:schemeClr val="bg1"/>
                </a:solidFill>
              </a:defRPr>
            </a:lvl1pPr>
          </a:lstStyle>
          <a:p>
            <a:r>
              <a:rPr lang="en-US" dirty="0" err="1"/>
              <a:t>Tiitelleht</a:t>
            </a:r>
            <a:r>
              <a:rPr lang="en-US" dirty="0"/>
              <a:t>. </a:t>
            </a:r>
            <a:r>
              <a:rPr lang="en-US" dirty="0" err="1"/>
              <a:t>Halli</a:t>
            </a:r>
            <a:r>
              <a:rPr lang="en-US" dirty="0"/>
              <a:t> </a:t>
            </a:r>
            <a:r>
              <a:rPr lang="en-US" dirty="0" err="1"/>
              <a:t>taustaga</a:t>
            </a:r>
            <a:endParaRPr lang="en-US" dirty="0"/>
          </a:p>
        </p:txBody>
      </p:sp>
      <p:sp>
        <p:nvSpPr>
          <p:cNvPr id="3" name="Alapealkiri 2">
            <a:extLst>
              <a:ext uri="{FF2B5EF4-FFF2-40B4-BE49-F238E27FC236}">
                <a16:creationId xmlns:a16="http://schemas.microsoft.com/office/drawing/2014/main" id="{D5B7C995-8638-431B-8976-87A5DB5DFB42}"/>
              </a:ext>
            </a:extLst>
          </p:cNvPr>
          <p:cNvSpPr>
            <a:spLocks noGrp="1"/>
          </p:cNvSpPr>
          <p:nvPr>
            <p:ph type="subTitle" idx="1" hasCustomPrompt="1"/>
          </p:nvPr>
        </p:nvSpPr>
        <p:spPr>
          <a:xfrm>
            <a:off x="578643" y="2571750"/>
            <a:ext cx="3879057" cy="1163240"/>
          </a:xfrm>
        </p:spPr>
        <p:txBody>
          <a:bodyPr/>
          <a:lstStyle>
            <a:lvl1pPr marL="0" indent="0" algn="l">
              <a:lnSpc>
                <a:spcPct val="100000"/>
              </a:lnSpc>
              <a:spcAft>
                <a:spcPts val="0"/>
              </a:spcAft>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err="1"/>
              <a:t>Alampealkiri</a:t>
            </a:r>
            <a:r>
              <a:rPr lang="en-US" dirty="0"/>
              <a:t>. Seda </a:t>
            </a:r>
            <a:r>
              <a:rPr lang="en-US" dirty="0" err="1"/>
              <a:t>rida</a:t>
            </a:r>
            <a:r>
              <a:rPr lang="en-US" dirty="0"/>
              <a:t> pole </a:t>
            </a:r>
            <a:r>
              <a:rPr lang="en-US" dirty="0" err="1"/>
              <a:t>alati</a:t>
            </a:r>
            <a:r>
              <a:rPr lang="en-US" dirty="0"/>
              <a:t> </a:t>
            </a:r>
            <a:r>
              <a:rPr lang="en-US" dirty="0" err="1"/>
              <a:t>vaja</a:t>
            </a:r>
            <a:r>
              <a:rPr lang="en-US" dirty="0"/>
              <a:t> </a:t>
            </a:r>
            <a:r>
              <a:rPr lang="en-US" dirty="0" err="1"/>
              <a:t>kasutada</a:t>
            </a:r>
            <a:endParaRPr lang="en-US" dirty="0"/>
          </a:p>
        </p:txBody>
      </p:sp>
      <p:pic>
        <p:nvPicPr>
          <p:cNvPr id="25" name="Pilt 24">
            <a:extLst>
              <a:ext uri="{FF2B5EF4-FFF2-40B4-BE49-F238E27FC236}">
                <a16:creationId xmlns:a16="http://schemas.microsoft.com/office/drawing/2014/main" id="{D5D1DEEC-71E6-4E80-940D-49389F8D6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644" y="4044960"/>
            <a:ext cx="2416374" cy="594467"/>
          </a:xfrm>
          <a:prstGeom prst="rect">
            <a:avLst/>
          </a:prstGeom>
        </p:spPr>
      </p:pic>
    </p:spTree>
    <p:extLst>
      <p:ext uri="{BB962C8B-B14F-4D97-AF65-F5344CB8AC3E}">
        <p14:creationId xmlns:p14="http://schemas.microsoft.com/office/powerpoint/2010/main" val="398875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itelslaid_Rohelisega">
    <p:bg>
      <p:bgPr>
        <a:solidFill>
          <a:schemeClr val="accent3"/>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578644" y="578643"/>
            <a:ext cx="7527131" cy="697708"/>
          </a:xfrm>
        </p:spPr>
        <p:txBody>
          <a:bodyPr anchor="t" anchorCtr="0"/>
          <a:lstStyle>
            <a:lvl1pPr algn="l">
              <a:defRPr sz="3825">
                <a:solidFill>
                  <a:schemeClr val="bg1"/>
                </a:solidFill>
              </a:defRPr>
            </a:lvl1pPr>
          </a:lstStyle>
          <a:p>
            <a:r>
              <a:rPr lang="en-US" dirty="0" err="1"/>
              <a:t>Tiitelleht</a:t>
            </a:r>
            <a:r>
              <a:rPr lang="en-US" dirty="0"/>
              <a:t>. </a:t>
            </a:r>
            <a:r>
              <a:rPr lang="en-US" dirty="0" err="1"/>
              <a:t>Rohelise</a:t>
            </a:r>
            <a:r>
              <a:rPr lang="en-US" dirty="0"/>
              <a:t> </a:t>
            </a:r>
            <a:r>
              <a:rPr lang="en-US" dirty="0" err="1"/>
              <a:t>taustaga</a:t>
            </a:r>
            <a:endParaRPr lang="en-US" dirty="0"/>
          </a:p>
        </p:txBody>
      </p:sp>
      <p:sp>
        <p:nvSpPr>
          <p:cNvPr id="3" name="Alapealkiri 2">
            <a:extLst>
              <a:ext uri="{FF2B5EF4-FFF2-40B4-BE49-F238E27FC236}">
                <a16:creationId xmlns:a16="http://schemas.microsoft.com/office/drawing/2014/main" id="{D5B7C995-8638-431B-8976-87A5DB5DFB42}"/>
              </a:ext>
            </a:extLst>
          </p:cNvPr>
          <p:cNvSpPr>
            <a:spLocks noGrp="1"/>
          </p:cNvSpPr>
          <p:nvPr>
            <p:ph type="subTitle" idx="1" hasCustomPrompt="1"/>
          </p:nvPr>
        </p:nvSpPr>
        <p:spPr>
          <a:xfrm>
            <a:off x="578643" y="2571750"/>
            <a:ext cx="3879057" cy="1163240"/>
          </a:xfrm>
        </p:spPr>
        <p:txBody>
          <a:bodyPr/>
          <a:lstStyle>
            <a:lvl1pPr marL="0" indent="0" algn="l">
              <a:lnSpc>
                <a:spcPct val="100000"/>
              </a:lnSpc>
              <a:spcAft>
                <a:spcPts val="0"/>
              </a:spcAft>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err="1"/>
              <a:t>Alampealkiri</a:t>
            </a:r>
            <a:r>
              <a:rPr lang="en-US" dirty="0"/>
              <a:t>. Seda </a:t>
            </a:r>
            <a:r>
              <a:rPr lang="en-US" dirty="0" err="1"/>
              <a:t>rida</a:t>
            </a:r>
            <a:r>
              <a:rPr lang="en-US" dirty="0"/>
              <a:t> pole </a:t>
            </a:r>
            <a:r>
              <a:rPr lang="en-US" dirty="0" err="1"/>
              <a:t>alati</a:t>
            </a:r>
            <a:r>
              <a:rPr lang="en-US" dirty="0"/>
              <a:t> </a:t>
            </a:r>
            <a:r>
              <a:rPr lang="en-US" dirty="0" err="1"/>
              <a:t>vaja</a:t>
            </a:r>
            <a:r>
              <a:rPr lang="en-US" dirty="0"/>
              <a:t> </a:t>
            </a:r>
            <a:r>
              <a:rPr lang="en-US" dirty="0" err="1"/>
              <a:t>kasutada</a:t>
            </a:r>
            <a:endParaRPr lang="en-US" dirty="0"/>
          </a:p>
        </p:txBody>
      </p:sp>
      <p:pic>
        <p:nvPicPr>
          <p:cNvPr id="25" name="Pilt 24">
            <a:extLst>
              <a:ext uri="{FF2B5EF4-FFF2-40B4-BE49-F238E27FC236}">
                <a16:creationId xmlns:a16="http://schemas.microsoft.com/office/drawing/2014/main" id="{D5D1DEEC-71E6-4E80-940D-49389F8D6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644" y="4044960"/>
            <a:ext cx="2416374" cy="594467"/>
          </a:xfrm>
          <a:prstGeom prst="rect">
            <a:avLst/>
          </a:prstGeom>
        </p:spPr>
      </p:pic>
    </p:spTree>
    <p:extLst>
      <p:ext uri="{BB962C8B-B14F-4D97-AF65-F5344CB8AC3E}">
        <p14:creationId xmlns:p14="http://schemas.microsoft.com/office/powerpoint/2010/main" val="1158684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Tiitelslaid_Kollasega">
    <p:bg>
      <p:bgPr>
        <a:solidFill>
          <a:schemeClr val="accent4"/>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578644" y="578643"/>
            <a:ext cx="7527131" cy="697708"/>
          </a:xfrm>
        </p:spPr>
        <p:txBody>
          <a:bodyPr anchor="t" anchorCtr="0"/>
          <a:lstStyle>
            <a:lvl1pPr algn="l">
              <a:defRPr sz="3825">
                <a:solidFill>
                  <a:schemeClr val="bg1"/>
                </a:solidFill>
              </a:defRPr>
            </a:lvl1pPr>
          </a:lstStyle>
          <a:p>
            <a:r>
              <a:rPr lang="en-US" dirty="0" err="1"/>
              <a:t>Tiitelleht</a:t>
            </a:r>
            <a:r>
              <a:rPr lang="en-US" dirty="0"/>
              <a:t>. </a:t>
            </a:r>
            <a:r>
              <a:rPr lang="en-US" dirty="0" err="1"/>
              <a:t>Kollase</a:t>
            </a:r>
            <a:r>
              <a:rPr lang="en-US" dirty="0"/>
              <a:t> </a:t>
            </a:r>
            <a:r>
              <a:rPr lang="en-US" dirty="0" err="1"/>
              <a:t>taustaga</a:t>
            </a:r>
            <a:endParaRPr lang="en-US" dirty="0"/>
          </a:p>
        </p:txBody>
      </p:sp>
      <p:sp>
        <p:nvSpPr>
          <p:cNvPr id="3" name="Alapealkiri 2">
            <a:extLst>
              <a:ext uri="{FF2B5EF4-FFF2-40B4-BE49-F238E27FC236}">
                <a16:creationId xmlns:a16="http://schemas.microsoft.com/office/drawing/2014/main" id="{D5B7C995-8638-431B-8976-87A5DB5DFB42}"/>
              </a:ext>
            </a:extLst>
          </p:cNvPr>
          <p:cNvSpPr>
            <a:spLocks noGrp="1"/>
          </p:cNvSpPr>
          <p:nvPr>
            <p:ph type="subTitle" idx="1" hasCustomPrompt="1"/>
          </p:nvPr>
        </p:nvSpPr>
        <p:spPr>
          <a:xfrm>
            <a:off x="578643" y="2571750"/>
            <a:ext cx="3879057" cy="1163240"/>
          </a:xfrm>
        </p:spPr>
        <p:txBody>
          <a:bodyPr/>
          <a:lstStyle>
            <a:lvl1pPr marL="0" indent="0" algn="l">
              <a:lnSpc>
                <a:spcPct val="100000"/>
              </a:lnSpc>
              <a:spcAft>
                <a:spcPts val="0"/>
              </a:spcAft>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err="1"/>
              <a:t>Alampealkiri</a:t>
            </a:r>
            <a:r>
              <a:rPr lang="en-US" dirty="0"/>
              <a:t>. Seda </a:t>
            </a:r>
            <a:r>
              <a:rPr lang="en-US" dirty="0" err="1"/>
              <a:t>rida</a:t>
            </a:r>
            <a:r>
              <a:rPr lang="en-US" dirty="0"/>
              <a:t> pole </a:t>
            </a:r>
            <a:r>
              <a:rPr lang="en-US" dirty="0" err="1"/>
              <a:t>alati</a:t>
            </a:r>
            <a:r>
              <a:rPr lang="en-US" dirty="0"/>
              <a:t> </a:t>
            </a:r>
            <a:r>
              <a:rPr lang="en-US" dirty="0" err="1"/>
              <a:t>vaja</a:t>
            </a:r>
            <a:r>
              <a:rPr lang="en-US" dirty="0"/>
              <a:t> </a:t>
            </a:r>
            <a:r>
              <a:rPr lang="en-US" dirty="0" err="1"/>
              <a:t>kasutada</a:t>
            </a:r>
            <a:endParaRPr lang="en-US" dirty="0"/>
          </a:p>
        </p:txBody>
      </p:sp>
      <p:pic>
        <p:nvPicPr>
          <p:cNvPr id="25" name="Pilt 24">
            <a:extLst>
              <a:ext uri="{FF2B5EF4-FFF2-40B4-BE49-F238E27FC236}">
                <a16:creationId xmlns:a16="http://schemas.microsoft.com/office/drawing/2014/main" id="{D5D1DEEC-71E6-4E80-940D-49389F8D6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644" y="4044960"/>
            <a:ext cx="2416374" cy="594467"/>
          </a:xfrm>
          <a:prstGeom prst="rect">
            <a:avLst/>
          </a:prstGeom>
        </p:spPr>
      </p:pic>
    </p:spTree>
    <p:extLst>
      <p:ext uri="{BB962C8B-B14F-4D97-AF65-F5344CB8AC3E}">
        <p14:creationId xmlns:p14="http://schemas.microsoft.com/office/powerpoint/2010/main" val="514592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Tiitelslaid_Punasega">
    <p:bg>
      <p:bgPr>
        <a:solidFill>
          <a:schemeClr val="accent2"/>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578644" y="578643"/>
            <a:ext cx="7527131" cy="697708"/>
          </a:xfrm>
        </p:spPr>
        <p:txBody>
          <a:bodyPr anchor="t" anchorCtr="0"/>
          <a:lstStyle>
            <a:lvl1pPr algn="l">
              <a:defRPr sz="3825">
                <a:solidFill>
                  <a:schemeClr val="bg1"/>
                </a:solidFill>
              </a:defRPr>
            </a:lvl1pPr>
          </a:lstStyle>
          <a:p>
            <a:r>
              <a:rPr lang="en-US" dirty="0" err="1"/>
              <a:t>Tiitelleht</a:t>
            </a:r>
            <a:r>
              <a:rPr lang="en-US" dirty="0"/>
              <a:t>. </a:t>
            </a:r>
            <a:r>
              <a:rPr lang="en-US" dirty="0" err="1"/>
              <a:t>Punase</a:t>
            </a:r>
            <a:r>
              <a:rPr lang="en-US" dirty="0"/>
              <a:t> </a:t>
            </a:r>
            <a:r>
              <a:rPr lang="en-US" dirty="0" err="1"/>
              <a:t>taustaga</a:t>
            </a:r>
            <a:endParaRPr lang="en-US" dirty="0"/>
          </a:p>
        </p:txBody>
      </p:sp>
      <p:sp>
        <p:nvSpPr>
          <p:cNvPr id="3" name="Alapealkiri 2">
            <a:extLst>
              <a:ext uri="{FF2B5EF4-FFF2-40B4-BE49-F238E27FC236}">
                <a16:creationId xmlns:a16="http://schemas.microsoft.com/office/drawing/2014/main" id="{D5B7C995-8638-431B-8976-87A5DB5DFB42}"/>
              </a:ext>
            </a:extLst>
          </p:cNvPr>
          <p:cNvSpPr>
            <a:spLocks noGrp="1"/>
          </p:cNvSpPr>
          <p:nvPr>
            <p:ph type="subTitle" idx="1" hasCustomPrompt="1"/>
          </p:nvPr>
        </p:nvSpPr>
        <p:spPr>
          <a:xfrm>
            <a:off x="578643" y="2571750"/>
            <a:ext cx="3879057" cy="1163240"/>
          </a:xfrm>
        </p:spPr>
        <p:txBody>
          <a:bodyPr/>
          <a:lstStyle>
            <a:lvl1pPr marL="0" indent="0" algn="l">
              <a:lnSpc>
                <a:spcPct val="100000"/>
              </a:lnSpc>
              <a:spcAft>
                <a:spcPts val="0"/>
              </a:spcAft>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err="1"/>
              <a:t>Alampealkiri</a:t>
            </a:r>
            <a:r>
              <a:rPr lang="en-US" dirty="0"/>
              <a:t>. Seda </a:t>
            </a:r>
            <a:r>
              <a:rPr lang="en-US" dirty="0" err="1"/>
              <a:t>rida</a:t>
            </a:r>
            <a:r>
              <a:rPr lang="en-US" dirty="0"/>
              <a:t> pole </a:t>
            </a:r>
            <a:r>
              <a:rPr lang="en-US" dirty="0" err="1"/>
              <a:t>alati</a:t>
            </a:r>
            <a:r>
              <a:rPr lang="en-US" dirty="0"/>
              <a:t> </a:t>
            </a:r>
            <a:r>
              <a:rPr lang="en-US" dirty="0" err="1"/>
              <a:t>vaja</a:t>
            </a:r>
            <a:r>
              <a:rPr lang="en-US" dirty="0"/>
              <a:t> </a:t>
            </a:r>
            <a:r>
              <a:rPr lang="en-US" dirty="0" err="1"/>
              <a:t>kasutada</a:t>
            </a:r>
            <a:endParaRPr lang="en-US" dirty="0"/>
          </a:p>
        </p:txBody>
      </p:sp>
      <p:pic>
        <p:nvPicPr>
          <p:cNvPr id="25" name="Pilt 24">
            <a:extLst>
              <a:ext uri="{FF2B5EF4-FFF2-40B4-BE49-F238E27FC236}">
                <a16:creationId xmlns:a16="http://schemas.microsoft.com/office/drawing/2014/main" id="{D5D1DEEC-71E6-4E80-940D-49389F8D6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644" y="4044960"/>
            <a:ext cx="2416374" cy="594467"/>
          </a:xfrm>
          <a:prstGeom prst="rect">
            <a:avLst/>
          </a:prstGeom>
        </p:spPr>
      </p:pic>
    </p:spTree>
    <p:extLst>
      <p:ext uri="{BB962C8B-B14F-4D97-AF65-F5344CB8AC3E}">
        <p14:creationId xmlns:p14="http://schemas.microsoft.com/office/powerpoint/2010/main" val="281090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itelslaid_Fotoga">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578644" y="578643"/>
            <a:ext cx="7527131" cy="697708"/>
          </a:xfrm>
        </p:spPr>
        <p:txBody>
          <a:bodyPr anchor="t" anchorCtr="0"/>
          <a:lstStyle>
            <a:lvl1pPr algn="l">
              <a:defRPr sz="3825">
                <a:solidFill>
                  <a:schemeClr val="bg1"/>
                </a:solidFill>
              </a:defRPr>
            </a:lvl1pPr>
          </a:lstStyle>
          <a:p>
            <a:r>
              <a:rPr lang="en-US" dirty="0" err="1"/>
              <a:t>Tiitelleht</a:t>
            </a:r>
            <a:r>
              <a:rPr lang="en-US" dirty="0"/>
              <a:t>. </a:t>
            </a:r>
            <a:r>
              <a:rPr lang="en-US" dirty="0" err="1"/>
              <a:t>Punase</a:t>
            </a:r>
            <a:r>
              <a:rPr lang="en-US" dirty="0"/>
              <a:t> </a:t>
            </a:r>
            <a:r>
              <a:rPr lang="en-US" dirty="0" err="1"/>
              <a:t>taustaga</a:t>
            </a:r>
            <a:endParaRPr lang="en-US" dirty="0"/>
          </a:p>
        </p:txBody>
      </p:sp>
      <p:pic>
        <p:nvPicPr>
          <p:cNvPr id="25" name="Pilt 24">
            <a:extLst>
              <a:ext uri="{FF2B5EF4-FFF2-40B4-BE49-F238E27FC236}">
                <a16:creationId xmlns:a16="http://schemas.microsoft.com/office/drawing/2014/main" id="{D5D1DEEC-71E6-4E80-940D-49389F8D6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644" y="4044960"/>
            <a:ext cx="2416374" cy="594467"/>
          </a:xfrm>
          <a:prstGeom prst="rect">
            <a:avLst/>
          </a:prstGeom>
        </p:spPr>
      </p:pic>
    </p:spTree>
    <p:extLst>
      <p:ext uri="{BB962C8B-B14F-4D97-AF65-F5344CB8AC3E}">
        <p14:creationId xmlns:p14="http://schemas.microsoft.com/office/powerpoint/2010/main" val="1681083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itelslaid_Mustriga">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578644" y="578643"/>
            <a:ext cx="3586163" cy="697708"/>
          </a:xfrm>
        </p:spPr>
        <p:txBody>
          <a:bodyPr anchor="t" anchorCtr="0"/>
          <a:lstStyle>
            <a:lvl1pPr algn="l">
              <a:defRPr sz="2100">
                <a:solidFill>
                  <a:schemeClr val="accent1"/>
                </a:solidFill>
              </a:defRPr>
            </a:lvl1pPr>
          </a:lstStyle>
          <a:p>
            <a:r>
              <a:rPr lang="fi-FI" dirty="0" err="1"/>
              <a:t>Tiitelleht</a:t>
            </a:r>
            <a:r>
              <a:rPr lang="fi-FI" dirty="0"/>
              <a:t>. </a:t>
            </a:r>
            <a:r>
              <a:rPr lang="fi-FI" dirty="0" err="1"/>
              <a:t>Mustritaustaga</a:t>
            </a:r>
            <a:r>
              <a:rPr lang="fi-FI" dirty="0"/>
              <a:t>, </a:t>
            </a:r>
            <a:r>
              <a:rPr lang="fi-FI" dirty="0" err="1"/>
              <a:t>Sel</a:t>
            </a:r>
            <a:r>
              <a:rPr lang="fi-FI" dirty="0"/>
              <a:t>  </a:t>
            </a:r>
            <a:r>
              <a:rPr lang="fi-FI" dirty="0" err="1"/>
              <a:t>juhul</a:t>
            </a:r>
            <a:r>
              <a:rPr lang="fi-FI" dirty="0"/>
              <a:t> on </a:t>
            </a:r>
            <a:r>
              <a:rPr lang="fi-FI" dirty="0" err="1"/>
              <a:t>pealkiri</a:t>
            </a:r>
            <a:r>
              <a:rPr lang="fi-FI" dirty="0"/>
              <a:t> </a:t>
            </a:r>
            <a:r>
              <a:rPr lang="fi-FI" dirty="0" err="1"/>
              <a:t>väiksem</a:t>
            </a:r>
            <a:endParaRPr lang="en-US" dirty="0"/>
          </a:p>
        </p:txBody>
      </p:sp>
      <p:grpSp>
        <p:nvGrpSpPr>
          <p:cNvPr id="6" name="Group 4">
            <a:extLst>
              <a:ext uri="{FF2B5EF4-FFF2-40B4-BE49-F238E27FC236}">
                <a16:creationId xmlns:a16="http://schemas.microsoft.com/office/drawing/2014/main" id="{B5D8F8AD-511C-4C05-96FC-042028E94BED}"/>
              </a:ext>
            </a:extLst>
          </p:cNvPr>
          <p:cNvGrpSpPr>
            <a:grpSpLocks noChangeAspect="1"/>
          </p:cNvGrpSpPr>
          <p:nvPr userDrawn="1"/>
        </p:nvGrpSpPr>
        <p:grpSpPr bwMode="auto">
          <a:xfrm>
            <a:off x="578644" y="4247284"/>
            <a:ext cx="1941923" cy="478307"/>
            <a:chOff x="486" y="3397"/>
            <a:chExt cx="2030" cy="500"/>
          </a:xfrm>
        </p:grpSpPr>
        <p:sp>
          <p:nvSpPr>
            <p:cNvPr id="7" name="AutoShape 3">
              <a:extLst>
                <a:ext uri="{FF2B5EF4-FFF2-40B4-BE49-F238E27FC236}">
                  <a16:creationId xmlns:a16="http://schemas.microsoft.com/office/drawing/2014/main" id="{4D5AD7D9-6BF8-4863-BD64-0C30BE939E83}"/>
                </a:ext>
              </a:extLst>
            </p:cNvPr>
            <p:cNvSpPr>
              <a:spLocks noChangeAspect="1" noChangeArrowheads="1" noTextEdit="1"/>
            </p:cNvSpPr>
            <p:nvPr userDrawn="1"/>
          </p:nvSpPr>
          <p:spPr bwMode="auto">
            <a:xfrm>
              <a:off x="486" y="3397"/>
              <a:ext cx="2030"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 name="Freeform 5">
              <a:extLst>
                <a:ext uri="{FF2B5EF4-FFF2-40B4-BE49-F238E27FC236}">
                  <a16:creationId xmlns:a16="http://schemas.microsoft.com/office/drawing/2014/main" id="{D38D07EF-F8E8-4365-8C41-A05936EE2EFA}"/>
                </a:ext>
              </a:extLst>
            </p:cNvPr>
            <p:cNvSpPr>
              <a:spLocks/>
            </p:cNvSpPr>
            <p:nvPr userDrawn="1"/>
          </p:nvSpPr>
          <p:spPr bwMode="auto">
            <a:xfrm>
              <a:off x="1012" y="3462"/>
              <a:ext cx="289" cy="374"/>
            </a:xfrm>
            <a:custGeom>
              <a:avLst/>
              <a:gdLst>
                <a:gd name="T0" fmla="*/ 289 w 289"/>
                <a:gd name="T1" fmla="*/ 64 h 374"/>
                <a:gd name="T2" fmla="*/ 180 w 289"/>
                <a:gd name="T3" fmla="*/ 64 h 374"/>
                <a:gd name="T4" fmla="*/ 180 w 289"/>
                <a:gd name="T5" fmla="*/ 374 h 374"/>
                <a:gd name="T6" fmla="*/ 107 w 289"/>
                <a:gd name="T7" fmla="*/ 374 h 374"/>
                <a:gd name="T8" fmla="*/ 107 w 289"/>
                <a:gd name="T9" fmla="*/ 64 h 374"/>
                <a:gd name="T10" fmla="*/ 0 w 289"/>
                <a:gd name="T11" fmla="*/ 64 h 374"/>
                <a:gd name="T12" fmla="*/ 0 w 289"/>
                <a:gd name="T13" fmla="*/ 0 h 374"/>
                <a:gd name="T14" fmla="*/ 289 w 289"/>
                <a:gd name="T15" fmla="*/ 0 h 374"/>
                <a:gd name="T16" fmla="*/ 289 w 289"/>
                <a:gd name="T17" fmla="*/ 6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374">
                  <a:moveTo>
                    <a:pt x="289" y="64"/>
                  </a:moveTo>
                  <a:lnTo>
                    <a:pt x="180" y="64"/>
                  </a:lnTo>
                  <a:lnTo>
                    <a:pt x="180" y="374"/>
                  </a:lnTo>
                  <a:lnTo>
                    <a:pt x="107" y="374"/>
                  </a:lnTo>
                  <a:lnTo>
                    <a:pt x="107" y="64"/>
                  </a:lnTo>
                  <a:lnTo>
                    <a:pt x="0" y="64"/>
                  </a:lnTo>
                  <a:lnTo>
                    <a:pt x="0" y="0"/>
                  </a:lnTo>
                  <a:lnTo>
                    <a:pt x="289" y="0"/>
                  </a:lnTo>
                  <a:lnTo>
                    <a:pt x="289" y="64"/>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 name="Freeform 6">
              <a:extLst>
                <a:ext uri="{FF2B5EF4-FFF2-40B4-BE49-F238E27FC236}">
                  <a16:creationId xmlns:a16="http://schemas.microsoft.com/office/drawing/2014/main" id="{C3273456-3539-4AAD-B7B9-5B199A5330D1}"/>
                </a:ext>
              </a:extLst>
            </p:cNvPr>
            <p:cNvSpPr>
              <a:spLocks noEditPoints="1"/>
            </p:cNvSpPr>
            <p:nvPr userDrawn="1"/>
          </p:nvSpPr>
          <p:spPr bwMode="auto">
            <a:xfrm>
              <a:off x="1272" y="3555"/>
              <a:ext cx="240" cy="289"/>
            </a:xfrm>
            <a:custGeom>
              <a:avLst/>
              <a:gdLst>
                <a:gd name="T0" fmla="*/ 83 w 83"/>
                <a:gd name="T1" fmla="*/ 34 h 99"/>
                <a:gd name="T2" fmla="*/ 83 w 83"/>
                <a:gd name="T3" fmla="*/ 96 h 99"/>
                <a:gd name="T4" fmla="*/ 62 w 83"/>
                <a:gd name="T5" fmla="*/ 96 h 99"/>
                <a:gd name="T6" fmla="*/ 62 w 83"/>
                <a:gd name="T7" fmla="*/ 86 h 99"/>
                <a:gd name="T8" fmla="*/ 32 w 83"/>
                <a:gd name="T9" fmla="*/ 99 h 99"/>
                <a:gd name="T10" fmla="*/ 0 w 83"/>
                <a:gd name="T11" fmla="*/ 72 h 99"/>
                <a:gd name="T12" fmla="*/ 39 w 83"/>
                <a:gd name="T13" fmla="*/ 40 h 99"/>
                <a:gd name="T14" fmla="*/ 61 w 83"/>
                <a:gd name="T15" fmla="*/ 36 h 99"/>
                <a:gd name="T16" fmla="*/ 61 w 83"/>
                <a:gd name="T17" fmla="*/ 34 h 99"/>
                <a:gd name="T18" fmla="*/ 44 w 83"/>
                <a:gd name="T19" fmla="*/ 20 h 99"/>
                <a:gd name="T20" fmla="*/ 29 w 83"/>
                <a:gd name="T21" fmla="*/ 23 h 99"/>
                <a:gd name="T22" fmla="*/ 15 w 83"/>
                <a:gd name="T23" fmla="*/ 35 h 99"/>
                <a:gd name="T24" fmla="*/ 0 w 83"/>
                <a:gd name="T25" fmla="*/ 21 h 99"/>
                <a:gd name="T26" fmla="*/ 43 w 83"/>
                <a:gd name="T27" fmla="*/ 1 h 99"/>
                <a:gd name="T28" fmla="*/ 83 w 83"/>
                <a:gd name="T29" fmla="*/ 34 h 99"/>
                <a:gd name="T30" fmla="*/ 61 w 83"/>
                <a:gd name="T31" fmla="*/ 58 h 99"/>
                <a:gd name="T32" fmla="*/ 61 w 83"/>
                <a:gd name="T33" fmla="*/ 53 h 99"/>
                <a:gd name="T34" fmla="*/ 45 w 83"/>
                <a:gd name="T35" fmla="*/ 56 h 99"/>
                <a:gd name="T36" fmla="*/ 22 w 83"/>
                <a:gd name="T37" fmla="*/ 71 h 99"/>
                <a:gd name="T38" fmla="*/ 36 w 83"/>
                <a:gd name="T39" fmla="*/ 80 h 99"/>
                <a:gd name="T40" fmla="*/ 61 w 83"/>
                <a:gd name="T41" fmla="*/ 5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99">
                  <a:moveTo>
                    <a:pt x="83" y="34"/>
                  </a:moveTo>
                  <a:cubicBezTo>
                    <a:pt x="83" y="96"/>
                    <a:pt x="83" y="96"/>
                    <a:pt x="83" y="96"/>
                  </a:cubicBezTo>
                  <a:cubicBezTo>
                    <a:pt x="62" y="96"/>
                    <a:pt x="62" y="96"/>
                    <a:pt x="62" y="96"/>
                  </a:cubicBezTo>
                  <a:cubicBezTo>
                    <a:pt x="62" y="86"/>
                    <a:pt x="62" y="86"/>
                    <a:pt x="62" y="86"/>
                  </a:cubicBezTo>
                  <a:cubicBezTo>
                    <a:pt x="56" y="94"/>
                    <a:pt x="46" y="99"/>
                    <a:pt x="32" y="99"/>
                  </a:cubicBezTo>
                  <a:cubicBezTo>
                    <a:pt x="14" y="99"/>
                    <a:pt x="0" y="90"/>
                    <a:pt x="0" y="72"/>
                  </a:cubicBezTo>
                  <a:cubicBezTo>
                    <a:pt x="0" y="53"/>
                    <a:pt x="15" y="44"/>
                    <a:pt x="39" y="40"/>
                  </a:cubicBezTo>
                  <a:cubicBezTo>
                    <a:pt x="61" y="36"/>
                    <a:pt x="61" y="36"/>
                    <a:pt x="61" y="36"/>
                  </a:cubicBezTo>
                  <a:cubicBezTo>
                    <a:pt x="61" y="34"/>
                    <a:pt x="61" y="34"/>
                    <a:pt x="61" y="34"/>
                  </a:cubicBezTo>
                  <a:cubicBezTo>
                    <a:pt x="61" y="25"/>
                    <a:pt x="54" y="20"/>
                    <a:pt x="44" y="20"/>
                  </a:cubicBezTo>
                  <a:cubicBezTo>
                    <a:pt x="39" y="20"/>
                    <a:pt x="34" y="21"/>
                    <a:pt x="29" y="23"/>
                  </a:cubicBezTo>
                  <a:cubicBezTo>
                    <a:pt x="24" y="27"/>
                    <a:pt x="19" y="31"/>
                    <a:pt x="15" y="35"/>
                  </a:cubicBezTo>
                  <a:cubicBezTo>
                    <a:pt x="0" y="21"/>
                    <a:pt x="0" y="21"/>
                    <a:pt x="0" y="21"/>
                  </a:cubicBezTo>
                  <a:cubicBezTo>
                    <a:pt x="10" y="8"/>
                    <a:pt x="26" y="0"/>
                    <a:pt x="43" y="1"/>
                  </a:cubicBezTo>
                  <a:cubicBezTo>
                    <a:pt x="69" y="1"/>
                    <a:pt x="83" y="14"/>
                    <a:pt x="83" y="34"/>
                  </a:cubicBezTo>
                  <a:close/>
                  <a:moveTo>
                    <a:pt x="61" y="58"/>
                  </a:moveTo>
                  <a:cubicBezTo>
                    <a:pt x="61" y="53"/>
                    <a:pt x="61" y="53"/>
                    <a:pt x="61" y="53"/>
                  </a:cubicBezTo>
                  <a:cubicBezTo>
                    <a:pt x="45" y="56"/>
                    <a:pt x="45" y="56"/>
                    <a:pt x="45" y="56"/>
                  </a:cubicBezTo>
                  <a:cubicBezTo>
                    <a:pt x="30" y="59"/>
                    <a:pt x="22" y="63"/>
                    <a:pt x="22" y="71"/>
                  </a:cubicBezTo>
                  <a:cubicBezTo>
                    <a:pt x="22" y="77"/>
                    <a:pt x="28" y="80"/>
                    <a:pt x="36" y="80"/>
                  </a:cubicBezTo>
                  <a:cubicBezTo>
                    <a:pt x="50" y="80"/>
                    <a:pt x="61" y="73"/>
                    <a:pt x="61" y="58"/>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 name="Rectangle 7">
              <a:extLst>
                <a:ext uri="{FF2B5EF4-FFF2-40B4-BE49-F238E27FC236}">
                  <a16:creationId xmlns:a16="http://schemas.microsoft.com/office/drawing/2014/main" id="{6A6B2527-E4EC-4DFC-A3A2-B6C740CDE7D4}"/>
                </a:ext>
              </a:extLst>
            </p:cNvPr>
            <p:cNvSpPr>
              <a:spLocks noChangeArrowheads="1"/>
            </p:cNvSpPr>
            <p:nvPr userDrawn="1"/>
          </p:nvSpPr>
          <p:spPr bwMode="auto">
            <a:xfrm>
              <a:off x="1576" y="3462"/>
              <a:ext cx="67" cy="37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 name="Rectangle 8">
              <a:extLst>
                <a:ext uri="{FF2B5EF4-FFF2-40B4-BE49-F238E27FC236}">
                  <a16:creationId xmlns:a16="http://schemas.microsoft.com/office/drawing/2014/main" id="{2FF579E4-9593-4C45-A11C-E7D97B422452}"/>
                </a:ext>
              </a:extLst>
            </p:cNvPr>
            <p:cNvSpPr>
              <a:spLocks noChangeArrowheads="1"/>
            </p:cNvSpPr>
            <p:nvPr userDrawn="1"/>
          </p:nvSpPr>
          <p:spPr bwMode="auto">
            <a:xfrm>
              <a:off x="1709" y="3462"/>
              <a:ext cx="67" cy="37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 name="Freeform 9">
              <a:extLst>
                <a:ext uri="{FF2B5EF4-FFF2-40B4-BE49-F238E27FC236}">
                  <a16:creationId xmlns:a16="http://schemas.microsoft.com/office/drawing/2014/main" id="{6574D4EE-0509-4A2D-8E2F-A78B7C98339C}"/>
                </a:ext>
              </a:extLst>
            </p:cNvPr>
            <p:cNvSpPr>
              <a:spLocks noEditPoints="1"/>
            </p:cNvSpPr>
            <p:nvPr userDrawn="1"/>
          </p:nvSpPr>
          <p:spPr bwMode="auto">
            <a:xfrm>
              <a:off x="1842" y="3462"/>
              <a:ext cx="67" cy="374"/>
            </a:xfrm>
            <a:custGeom>
              <a:avLst/>
              <a:gdLst>
                <a:gd name="T0" fmla="*/ 67 w 67"/>
                <a:gd name="T1" fmla="*/ 64 h 374"/>
                <a:gd name="T2" fmla="*/ 0 w 67"/>
                <a:gd name="T3" fmla="*/ 64 h 374"/>
                <a:gd name="T4" fmla="*/ 0 w 67"/>
                <a:gd name="T5" fmla="*/ 0 h 374"/>
                <a:gd name="T6" fmla="*/ 67 w 67"/>
                <a:gd name="T7" fmla="*/ 0 h 374"/>
                <a:gd name="T8" fmla="*/ 67 w 67"/>
                <a:gd name="T9" fmla="*/ 64 h 374"/>
                <a:gd name="T10" fmla="*/ 67 w 67"/>
                <a:gd name="T11" fmla="*/ 374 h 374"/>
                <a:gd name="T12" fmla="*/ 0 w 67"/>
                <a:gd name="T13" fmla="*/ 374 h 374"/>
                <a:gd name="T14" fmla="*/ 0 w 67"/>
                <a:gd name="T15" fmla="*/ 105 h 374"/>
                <a:gd name="T16" fmla="*/ 67 w 67"/>
                <a:gd name="T17" fmla="*/ 105 h 374"/>
                <a:gd name="T18" fmla="*/ 67 w 67"/>
                <a:gd name="T19"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74">
                  <a:moveTo>
                    <a:pt x="67" y="64"/>
                  </a:moveTo>
                  <a:lnTo>
                    <a:pt x="0" y="64"/>
                  </a:lnTo>
                  <a:lnTo>
                    <a:pt x="0" y="0"/>
                  </a:lnTo>
                  <a:lnTo>
                    <a:pt x="67" y="0"/>
                  </a:lnTo>
                  <a:lnTo>
                    <a:pt x="67" y="64"/>
                  </a:lnTo>
                  <a:close/>
                  <a:moveTo>
                    <a:pt x="67" y="374"/>
                  </a:moveTo>
                  <a:lnTo>
                    <a:pt x="0" y="374"/>
                  </a:lnTo>
                  <a:lnTo>
                    <a:pt x="0" y="105"/>
                  </a:lnTo>
                  <a:lnTo>
                    <a:pt x="67" y="105"/>
                  </a:lnTo>
                  <a:lnTo>
                    <a:pt x="67" y="374"/>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10">
              <a:extLst>
                <a:ext uri="{FF2B5EF4-FFF2-40B4-BE49-F238E27FC236}">
                  <a16:creationId xmlns:a16="http://schemas.microsoft.com/office/drawing/2014/main" id="{FF36D7E6-640E-4A83-8CF5-286186DB5C89}"/>
                </a:ext>
              </a:extLst>
            </p:cNvPr>
            <p:cNvSpPr>
              <a:spLocks/>
            </p:cNvSpPr>
            <p:nvPr userDrawn="1"/>
          </p:nvSpPr>
          <p:spPr bwMode="auto">
            <a:xfrm>
              <a:off x="1975" y="3555"/>
              <a:ext cx="237" cy="281"/>
            </a:xfrm>
            <a:custGeom>
              <a:avLst/>
              <a:gdLst>
                <a:gd name="T0" fmla="*/ 82 w 82"/>
                <a:gd name="T1" fmla="*/ 33 h 96"/>
                <a:gd name="T2" fmla="*/ 82 w 82"/>
                <a:gd name="T3" fmla="*/ 96 h 96"/>
                <a:gd name="T4" fmla="*/ 59 w 82"/>
                <a:gd name="T5" fmla="*/ 96 h 96"/>
                <a:gd name="T6" fmla="*/ 59 w 82"/>
                <a:gd name="T7" fmla="*/ 40 h 96"/>
                <a:gd name="T8" fmla="*/ 42 w 82"/>
                <a:gd name="T9" fmla="*/ 21 h 96"/>
                <a:gd name="T10" fmla="*/ 23 w 82"/>
                <a:gd name="T11" fmla="*/ 39 h 96"/>
                <a:gd name="T12" fmla="*/ 23 w 82"/>
                <a:gd name="T13" fmla="*/ 40 h 96"/>
                <a:gd name="T14" fmla="*/ 23 w 82"/>
                <a:gd name="T15" fmla="*/ 96 h 96"/>
                <a:gd name="T16" fmla="*/ 0 w 82"/>
                <a:gd name="T17" fmla="*/ 96 h 96"/>
                <a:gd name="T18" fmla="*/ 0 w 82"/>
                <a:gd name="T19" fmla="*/ 4 h 96"/>
                <a:gd name="T20" fmla="*/ 22 w 82"/>
                <a:gd name="T21" fmla="*/ 4 h 96"/>
                <a:gd name="T22" fmla="*/ 22 w 82"/>
                <a:gd name="T23" fmla="*/ 14 h 96"/>
                <a:gd name="T24" fmla="*/ 49 w 82"/>
                <a:gd name="T25" fmla="*/ 1 h 96"/>
                <a:gd name="T26" fmla="*/ 82 w 82"/>
                <a:gd name="T27"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6">
                  <a:moveTo>
                    <a:pt x="82" y="33"/>
                  </a:moveTo>
                  <a:cubicBezTo>
                    <a:pt x="82" y="96"/>
                    <a:pt x="82" y="96"/>
                    <a:pt x="82" y="96"/>
                  </a:cubicBezTo>
                  <a:cubicBezTo>
                    <a:pt x="59" y="96"/>
                    <a:pt x="59" y="96"/>
                    <a:pt x="59" y="96"/>
                  </a:cubicBezTo>
                  <a:cubicBezTo>
                    <a:pt x="59" y="40"/>
                    <a:pt x="59" y="40"/>
                    <a:pt x="59" y="40"/>
                  </a:cubicBezTo>
                  <a:cubicBezTo>
                    <a:pt x="59" y="28"/>
                    <a:pt x="53" y="21"/>
                    <a:pt x="42" y="21"/>
                  </a:cubicBezTo>
                  <a:cubicBezTo>
                    <a:pt x="32" y="21"/>
                    <a:pt x="23" y="29"/>
                    <a:pt x="23" y="39"/>
                  </a:cubicBezTo>
                  <a:cubicBezTo>
                    <a:pt x="23" y="39"/>
                    <a:pt x="23" y="40"/>
                    <a:pt x="23" y="40"/>
                  </a:cubicBezTo>
                  <a:cubicBezTo>
                    <a:pt x="23" y="96"/>
                    <a:pt x="23" y="96"/>
                    <a:pt x="23" y="96"/>
                  </a:cubicBezTo>
                  <a:cubicBezTo>
                    <a:pt x="0" y="96"/>
                    <a:pt x="0" y="96"/>
                    <a:pt x="0" y="96"/>
                  </a:cubicBezTo>
                  <a:cubicBezTo>
                    <a:pt x="0" y="4"/>
                    <a:pt x="0" y="4"/>
                    <a:pt x="0" y="4"/>
                  </a:cubicBezTo>
                  <a:cubicBezTo>
                    <a:pt x="22" y="4"/>
                    <a:pt x="22" y="4"/>
                    <a:pt x="22" y="4"/>
                  </a:cubicBezTo>
                  <a:cubicBezTo>
                    <a:pt x="22" y="14"/>
                    <a:pt x="22" y="14"/>
                    <a:pt x="22" y="14"/>
                  </a:cubicBezTo>
                  <a:cubicBezTo>
                    <a:pt x="28" y="5"/>
                    <a:pt x="38" y="0"/>
                    <a:pt x="49" y="1"/>
                  </a:cubicBezTo>
                  <a:cubicBezTo>
                    <a:pt x="70" y="1"/>
                    <a:pt x="82" y="13"/>
                    <a:pt x="82" y="33"/>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11">
              <a:extLst>
                <a:ext uri="{FF2B5EF4-FFF2-40B4-BE49-F238E27FC236}">
                  <a16:creationId xmlns:a16="http://schemas.microsoft.com/office/drawing/2014/main" id="{06FB6C73-C497-44D9-88C3-2C4BF22E6195}"/>
                </a:ext>
              </a:extLst>
            </p:cNvPr>
            <p:cNvSpPr>
              <a:spLocks/>
            </p:cNvSpPr>
            <p:nvPr userDrawn="1"/>
          </p:nvSpPr>
          <p:spPr bwMode="auto">
            <a:xfrm>
              <a:off x="2276" y="3555"/>
              <a:ext cx="237" cy="281"/>
            </a:xfrm>
            <a:custGeom>
              <a:avLst/>
              <a:gdLst>
                <a:gd name="T0" fmla="*/ 82 w 82"/>
                <a:gd name="T1" fmla="*/ 33 h 96"/>
                <a:gd name="T2" fmla="*/ 82 w 82"/>
                <a:gd name="T3" fmla="*/ 96 h 96"/>
                <a:gd name="T4" fmla="*/ 59 w 82"/>
                <a:gd name="T5" fmla="*/ 96 h 96"/>
                <a:gd name="T6" fmla="*/ 59 w 82"/>
                <a:gd name="T7" fmla="*/ 40 h 96"/>
                <a:gd name="T8" fmla="*/ 42 w 82"/>
                <a:gd name="T9" fmla="*/ 21 h 96"/>
                <a:gd name="T10" fmla="*/ 23 w 82"/>
                <a:gd name="T11" fmla="*/ 39 h 96"/>
                <a:gd name="T12" fmla="*/ 23 w 82"/>
                <a:gd name="T13" fmla="*/ 40 h 96"/>
                <a:gd name="T14" fmla="*/ 23 w 82"/>
                <a:gd name="T15" fmla="*/ 96 h 96"/>
                <a:gd name="T16" fmla="*/ 0 w 82"/>
                <a:gd name="T17" fmla="*/ 96 h 96"/>
                <a:gd name="T18" fmla="*/ 0 w 82"/>
                <a:gd name="T19" fmla="*/ 4 h 96"/>
                <a:gd name="T20" fmla="*/ 22 w 82"/>
                <a:gd name="T21" fmla="*/ 4 h 96"/>
                <a:gd name="T22" fmla="*/ 22 w 82"/>
                <a:gd name="T23" fmla="*/ 14 h 96"/>
                <a:gd name="T24" fmla="*/ 49 w 82"/>
                <a:gd name="T25" fmla="*/ 1 h 96"/>
                <a:gd name="T26" fmla="*/ 82 w 82"/>
                <a:gd name="T27"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6">
                  <a:moveTo>
                    <a:pt x="82" y="33"/>
                  </a:moveTo>
                  <a:cubicBezTo>
                    <a:pt x="82" y="96"/>
                    <a:pt x="82" y="96"/>
                    <a:pt x="82" y="96"/>
                  </a:cubicBezTo>
                  <a:cubicBezTo>
                    <a:pt x="59" y="96"/>
                    <a:pt x="59" y="96"/>
                    <a:pt x="59" y="96"/>
                  </a:cubicBezTo>
                  <a:cubicBezTo>
                    <a:pt x="59" y="40"/>
                    <a:pt x="59" y="40"/>
                    <a:pt x="59" y="40"/>
                  </a:cubicBezTo>
                  <a:cubicBezTo>
                    <a:pt x="59" y="28"/>
                    <a:pt x="53" y="21"/>
                    <a:pt x="42" y="21"/>
                  </a:cubicBezTo>
                  <a:cubicBezTo>
                    <a:pt x="32" y="21"/>
                    <a:pt x="23" y="29"/>
                    <a:pt x="23" y="39"/>
                  </a:cubicBezTo>
                  <a:cubicBezTo>
                    <a:pt x="23" y="39"/>
                    <a:pt x="23" y="40"/>
                    <a:pt x="23" y="40"/>
                  </a:cubicBezTo>
                  <a:cubicBezTo>
                    <a:pt x="23" y="96"/>
                    <a:pt x="23" y="96"/>
                    <a:pt x="23" y="96"/>
                  </a:cubicBezTo>
                  <a:cubicBezTo>
                    <a:pt x="0" y="96"/>
                    <a:pt x="0" y="96"/>
                    <a:pt x="0" y="96"/>
                  </a:cubicBezTo>
                  <a:cubicBezTo>
                    <a:pt x="0" y="4"/>
                    <a:pt x="0" y="4"/>
                    <a:pt x="0" y="4"/>
                  </a:cubicBezTo>
                  <a:cubicBezTo>
                    <a:pt x="22" y="4"/>
                    <a:pt x="22" y="4"/>
                    <a:pt x="22" y="4"/>
                  </a:cubicBezTo>
                  <a:cubicBezTo>
                    <a:pt x="22" y="14"/>
                    <a:pt x="22" y="14"/>
                    <a:pt x="22" y="14"/>
                  </a:cubicBezTo>
                  <a:cubicBezTo>
                    <a:pt x="28" y="5"/>
                    <a:pt x="38" y="0"/>
                    <a:pt x="49" y="1"/>
                  </a:cubicBezTo>
                  <a:cubicBezTo>
                    <a:pt x="70" y="1"/>
                    <a:pt x="82" y="13"/>
                    <a:pt x="82" y="33"/>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5" name="Freeform 12">
              <a:extLst>
                <a:ext uri="{FF2B5EF4-FFF2-40B4-BE49-F238E27FC236}">
                  <a16:creationId xmlns:a16="http://schemas.microsoft.com/office/drawing/2014/main" id="{0DCBC183-669D-4524-9D66-F91E9410A975}"/>
                </a:ext>
              </a:extLst>
            </p:cNvPr>
            <p:cNvSpPr>
              <a:spLocks/>
            </p:cNvSpPr>
            <p:nvPr userDrawn="1"/>
          </p:nvSpPr>
          <p:spPr bwMode="auto">
            <a:xfrm>
              <a:off x="486" y="3552"/>
              <a:ext cx="350" cy="100"/>
            </a:xfrm>
            <a:custGeom>
              <a:avLst/>
              <a:gdLst>
                <a:gd name="T0" fmla="*/ 91 w 121"/>
                <a:gd name="T1" fmla="*/ 15 h 34"/>
                <a:gd name="T2" fmla="*/ 53 w 121"/>
                <a:gd name="T3" fmla="*/ 3 h 34"/>
                <a:gd name="T4" fmla="*/ 0 w 121"/>
                <a:gd name="T5" fmla="*/ 3 h 34"/>
                <a:gd name="T6" fmla="*/ 0 w 121"/>
                <a:gd name="T7" fmla="*/ 23 h 34"/>
                <a:gd name="T8" fmla="*/ 80 w 121"/>
                <a:gd name="T9" fmla="*/ 19 h 34"/>
                <a:gd name="T10" fmla="*/ 121 w 121"/>
                <a:gd name="T11" fmla="*/ 34 h 34"/>
                <a:gd name="T12" fmla="*/ 121 w 121"/>
                <a:gd name="T13" fmla="*/ 19 h 34"/>
                <a:gd name="T14" fmla="*/ 91 w 121"/>
                <a:gd name="T15" fmla="*/ 15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4">
                  <a:moveTo>
                    <a:pt x="91" y="15"/>
                  </a:moveTo>
                  <a:cubicBezTo>
                    <a:pt x="76" y="11"/>
                    <a:pt x="69" y="6"/>
                    <a:pt x="53" y="3"/>
                  </a:cubicBezTo>
                  <a:cubicBezTo>
                    <a:pt x="36" y="0"/>
                    <a:pt x="20" y="1"/>
                    <a:pt x="0" y="3"/>
                  </a:cubicBezTo>
                  <a:cubicBezTo>
                    <a:pt x="0" y="23"/>
                    <a:pt x="0" y="23"/>
                    <a:pt x="0" y="23"/>
                  </a:cubicBezTo>
                  <a:cubicBezTo>
                    <a:pt x="23" y="19"/>
                    <a:pt x="56" y="15"/>
                    <a:pt x="80" y="19"/>
                  </a:cubicBezTo>
                  <a:cubicBezTo>
                    <a:pt x="101" y="23"/>
                    <a:pt x="103" y="30"/>
                    <a:pt x="121" y="34"/>
                  </a:cubicBezTo>
                  <a:cubicBezTo>
                    <a:pt x="121" y="19"/>
                    <a:pt x="121" y="19"/>
                    <a:pt x="121" y="19"/>
                  </a:cubicBezTo>
                  <a:cubicBezTo>
                    <a:pt x="111" y="18"/>
                    <a:pt x="101" y="17"/>
                    <a:pt x="91" y="15"/>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6" name="Freeform 13">
              <a:extLst>
                <a:ext uri="{FF2B5EF4-FFF2-40B4-BE49-F238E27FC236}">
                  <a16:creationId xmlns:a16="http://schemas.microsoft.com/office/drawing/2014/main" id="{A6FF893F-BD34-4666-AA87-C9F3E9CAE6AD}"/>
                </a:ext>
              </a:extLst>
            </p:cNvPr>
            <p:cNvSpPr>
              <a:spLocks/>
            </p:cNvSpPr>
            <p:nvPr userDrawn="1"/>
          </p:nvSpPr>
          <p:spPr bwMode="auto">
            <a:xfrm>
              <a:off x="486" y="3652"/>
              <a:ext cx="350" cy="87"/>
            </a:xfrm>
            <a:custGeom>
              <a:avLst/>
              <a:gdLst>
                <a:gd name="T0" fmla="*/ 121 w 121"/>
                <a:gd name="T1" fmla="*/ 10 h 30"/>
                <a:gd name="T2" fmla="*/ 80 w 121"/>
                <a:gd name="T3" fmla="*/ 0 h 30"/>
                <a:gd name="T4" fmla="*/ 0 w 121"/>
                <a:gd name="T5" fmla="*/ 9 h 30"/>
                <a:gd name="T6" fmla="*/ 0 w 121"/>
                <a:gd name="T7" fmla="*/ 25 h 30"/>
                <a:gd name="T8" fmla="*/ 1 w 121"/>
                <a:gd name="T9" fmla="*/ 30 h 30"/>
                <a:gd name="T10" fmla="*/ 53 w 121"/>
                <a:gd name="T11" fmla="*/ 22 h 30"/>
                <a:gd name="T12" fmla="*/ 121 w 121"/>
                <a:gd name="T13" fmla="*/ 17 h 30"/>
                <a:gd name="T14" fmla="*/ 121 w 121"/>
                <a:gd name="T15" fmla="*/ 1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0">
                  <a:moveTo>
                    <a:pt x="121" y="10"/>
                  </a:moveTo>
                  <a:cubicBezTo>
                    <a:pt x="107" y="0"/>
                    <a:pt x="94" y="0"/>
                    <a:pt x="80" y="0"/>
                  </a:cubicBezTo>
                  <a:cubicBezTo>
                    <a:pt x="53" y="1"/>
                    <a:pt x="33" y="4"/>
                    <a:pt x="0" y="9"/>
                  </a:cubicBezTo>
                  <a:cubicBezTo>
                    <a:pt x="0" y="25"/>
                    <a:pt x="0" y="25"/>
                    <a:pt x="0" y="25"/>
                  </a:cubicBezTo>
                  <a:cubicBezTo>
                    <a:pt x="0" y="27"/>
                    <a:pt x="0" y="29"/>
                    <a:pt x="1" y="30"/>
                  </a:cubicBezTo>
                  <a:cubicBezTo>
                    <a:pt x="24" y="26"/>
                    <a:pt x="44" y="23"/>
                    <a:pt x="53" y="22"/>
                  </a:cubicBezTo>
                  <a:cubicBezTo>
                    <a:pt x="77" y="18"/>
                    <a:pt x="103" y="14"/>
                    <a:pt x="121" y="17"/>
                  </a:cubicBezTo>
                  <a:lnTo>
                    <a:pt x="121" y="1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7" name="Freeform 14">
              <a:extLst>
                <a:ext uri="{FF2B5EF4-FFF2-40B4-BE49-F238E27FC236}">
                  <a16:creationId xmlns:a16="http://schemas.microsoft.com/office/drawing/2014/main" id="{3F53CCAB-B3ED-46E5-AC9C-73449D2F6862}"/>
                </a:ext>
              </a:extLst>
            </p:cNvPr>
            <p:cNvSpPr>
              <a:spLocks/>
            </p:cNvSpPr>
            <p:nvPr userDrawn="1"/>
          </p:nvSpPr>
          <p:spPr bwMode="auto">
            <a:xfrm>
              <a:off x="503" y="3739"/>
              <a:ext cx="333" cy="158"/>
            </a:xfrm>
            <a:custGeom>
              <a:avLst/>
              <a:gdLst>
                <a:gd name="T0" fmla="*/ 0 w 115"/>
                <a:gd name="T1" fmla="*/ 17 h 54"/>
                <a:gd name="T2" fmla="*/ 4 w 115"/>
                <a:gd name="T3" fmla="*/ 23 h 54"/>
                <a:gd name="T4" fmla="*/ 55 w 115"/>
                <a:gd name="T5" fmla="*/ 54 h 54"/>
                <a:gd name="T6" fmla="*/ 55 w 115"/>
                <a:gd name="T7" fmla="*/ 54 h 54"/>
                <a:gd name="T8" fmla="*/ 106 w 115"/>
                <a:gd name="T9" fmla="*/ 23 h 54"/>
                <a:gd name="T10" fmla="*/ 112 w 115"/>
                <a:gd name="T11" fmla="*/ 12 h 54"/>
                <a:gd name="T12" fmla="*/ 115 w 115"/>
                <a:gd name="T13" fmla="*/ 2 h 54"/>
                <a:gd name="T14" fmla="*/ 115 w 115"/>
                <a:gd name="T15" fmla="*/ 0 h 54"/>
                <a:gd name="T16" fmla="*/ 0 w 115"/>
                <a:gd name="T17"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4">
                  <a:moveTo>
                    <a:pt x="0" y="17"/>
                  </a:moveTo>
                  <a:cubicBezTo>
                    <a:pt x="1" y="19"/>
                    <a:pt x="3" y="21"/>
                    <a:pt x="4" y="23"/>
                  </a:cubicBezTo>
                  <a:cubicBezTo>
                    <a:pt x="17" y="40"/>
                    <a:pt x="54" y="53"/>
                    <a:pt x="55" y="54"/>
                  </a:cubicBezTo>
                  <a:cubicBezTo>
                    <a:pt x="55" y="54"/>
                    <a:pt x="55" y="54"/>
                    <a:pt x="55" y="54"/>
                  </a:cubicBezTo>
                  <a:cubicBezTo>
                    <a:pt x="56" y="53"/>
                    <a:pt x="92" y="40"/>
                    <a:pt x="106" y="23"/>
                  </a:cubicBezTo>
                  <a:cubicBezTo>
                    <a:pt x="108" y="20"/>
                    <a:pt x="111" y="16"/>
                    <a:pt x="112" y="12"/>
                  </a:cubicBezTo>
                  <a:cubicBezTo>
                    <a:pt x="113" y="9"/>
                    <a:pt x="114" y="6"/>
                    <a:pt x="115" y="2"/>
                  </a:cubicBezTo>
                  <a:cubicBezTo>
                    <a:pt x="115" y="2"/>
                    <a:pt x="115" y="1"/>
                    <a:pt x="115" y="0"/>
                  </a:cubicBezTo>
                  <a:cubicBezTo>
                    <a:pt x="111" y="0"/>
                    <a:pt x="3" y="17"/>
                    <a:pt x="0" y="17"/>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 name="Freeform 15">
              <a:extLst>
                <a:ext uri="{FF2B5EF4-FFF2-40B4-BE49-F238E27FC236}">
                  <a16:creationId xmlns:a16="http://schemas.microsoft.com/office/drawing/2014/main" id="{5DCFB7A0-D16C-428E-B801-D34D6C7DBA65}"/>
                </a:ext>
              </a:extLst>
            </p:cNvPr>
            <p:cNvSpPr>
              <a:spLocks/>
            </p:cNvSpPr>
            <p:nvPr userDrawn="1"/>
          </p:nvSpPr>
          <p:spPr bwMode="auto">
            <a:xfrm>
              <a:off x="486" y="3470"/>
              <a:ext cx="350" cy="91"/>
            </a:xfrm>
            <a:custGeom>
              <a:avLst/>
              <a:gdLst>
                <a:gd name="T0" fmla="*/ 51 w 121"/>
                <a:gd name="T1" fmla="*/ 9 h 31"/>
                <a:gd name="T2" fmla="*/ 0 w 121"/>
                <a:gd name="T3" fmla="*/ 0 h 31"/>
                <a:gd name="T4" fmla="*/ 0 w 121"/>
                <a:gd name="T5" fmla="*/ 13 h 31"/>
                <a:gd name="T6" fmla="*/ 44 w 121"/>
                <a:gd name="T7" fmla="*/ 19 h 31"/>
                <a:gd name="T8" fmla="*/ 61 w 121"/>
                <a:gd name="T9" fmla="*/ 24 h 31"/>
                <a:gd name="T10" fmla="*/ 121 w 121"/>
                <a:gd name="T11" fmla="*/ 31 h 31"/>
                <a:gd name="T12" fmla="*/ 121 w 121"/>
                <a:gd name="T13" fmla="*/ 15 h 31"/>
                <a:gd name="T14" fmla="*/ 51 w 121"/>
                <a:gd name="T15" fmla="*/ 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1">
                  <a:moveTo>
                    <a:pt x="51" y="9"/>
                  </a:moveTo>
                  <a:cubicBezTo>
                    <a:pt x="36" y="7"/>
                    <a:pt x="25" y="4"/>
                    <a:pt x="0" y="0"/>
                  </a:cubicBezTo>
                  <a:cubicBezTo>
                    <a:pt x="0" y="13"/>
                    <a:pt x="0" y="13"/>
                    <a:pt x="0" y="13"/>
                  </a:cubicBezTo>
                  <a:cubicBezTo>
                    <a:pt x="15" y="13"/>
                    <a:pt x="30" y="15"/>
                    <a:pt x="44" y="19"/>
                  </a:cubicBezTo>
                  <a:cubicBezTo>
                    <a:pt x="48" y="20"/>
                    <a:pt x="58" y="23"/>
                    <a:pt x="61" y="24"/>
                  </a:cubicBezTo>
                  <a:cubicBezTo>
                    <a:pt x="80" y="29"/>
                    <a:pt x="106" y="29"/>
                    <a:pt x="121" y="31"/>
                  </a:cubicBezTo>
                  <a:cubicBezTo>
                    <a:pt x="121" y="15"/>
                    <a:pt x="121" y="15"/>
                    <a:pt x="121" y="15"/>
                  </a:cubicBezTo>
                  <a:cubicBezTo>
                    <a:pt x="99" y="11"/>
                    <a:pt x="68" y="11"/>
                    <a:pt x="51" y="9"/>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16">
              <a:extLst>
                <a:ext uri="{FF2B5EF4-FFF2-40B4-BE49-F238E27FC236}">
                  <a16:creationId xmlns:a16="http://schemas.microsoft.com/office/drawing/2014/main" id="{2CB57CC2-3829-4C8C-9FA4-8FA8C0FDB6A0}"/>
                </a:ext>
              </a:extLst>
            </p:cNvPr>
            <p:cNvSpPr>
              <a:spLocks/>
            </p:cNvSpPr>
            <p:nvPr userDrawn="1"/>
          </p:nvSpPr>
          <p:spPr bwMode="auto">
            <a:xfrm>
              <a:off x="486" y="3400"/>
              <a:ext cx="350" cy="67"/>
            </a:xfrm>
            <a:custGeom>
              <a:avLst/>
              <a:gdLst>
                <a:gd name="T0" fmla="*/ 61 w 121"/>
                <a:gd name="T1" fmla="*/ 0 h 23"/>
                <a:gd name="T2" fmla="*/ 61 w 121"/>
                <a:gd name="T3" fmla="*/ 0 h 23"/>
                <a:gd name="T4" fmla="*/ 0 w 121"/>
                <a:gd name="T5" fmla="*/ 7 h 23"/>
                <a:gd name="T6" fmla="*/ 0 w 121"/>
                <a:gd name="T7" fmla="*/ 13 h 23"/>
                <a:gd name="T8" fmla="*/ 121 w 121"/>
                <a:gd name="T9" fmla="*/ 23 h 23"/>
                <a:gd name="T10" fmla="*/ 121 w 121"/>
                <a:gd name="T11" fmla="*/ 7 h 23"/>
                <a:gd name="T12" fmla="*/ 61 w 12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21" h="23">
                  <a:moveTo>
                    <a:pt x="61" y="0"/>
                  </a:moveTo>
                  <a:cubicBezTo>
                    <a:pt x="61" y="0"/>
                    <a:pt x="61" y="0"/>
                    <a:pt x="61" y="0"/>
                  </a:cubicBezTo>
                  <a:cubicBezTo>
                    <a:pt x="40" y="0"/>
                    <a:pt x="20" y="2"/>
                    <a:pt x="0" y="7"/>
                  </a:cubicBezTo>
                  <a:cubicBezTo>
                    <a:pt x="0" y="13"/>
                    <a:pt x="0" y="13"/>
                    <a:pt x="0" y="13"/>
                  </a:cubicBezTo>
                  <a:cubicBezTo>
                    <a:pt x="121" y="23"/>
                    <a:pt x="121" y="23"/>
                    <a:pt x="121" y="23"/>
                  </a:cubicBezTo>
                  <a:cubicBezTo>
                    <a:pt x="121" y="7"/>
                    <a:pt x="121" y="7"/>
                    <a:pt x="121" y="7"/>
                  </a:cubicBezTo>
                  <a:cubicBezTo>
                    <a:pt x="101" y="2"/>
                    <a:pt x="81" y="0"/>
                    <a:pt x="61" y="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pic>
        <p:nvPicPr>
          <p:cNvPr id="21" name="Pilt 20">
            <a:extLst>
              <a:ext uri="{FF2B5EF4-FFF2-40B4-BE49-F238E27FC236}">
                <a16:creationId xmlns:a16="http://schemas.microsoft.com/office/drawing/2014/main" id="{CCCDF00E-96BF-4014-AC91-37CB184773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9144" y="0"/>
            <a:ext cx="4572000" cy="4962572"/>
          </a:xfrm>
          <a:prstGeom prst="rect">
            <a:avLst/>
          </a:prstGeom>
        </p:spPr>
      </p:pic>
    </p:spTree>
    <p:extLst>
      <p:ext uri="{BB962C8B-B14F-4D97-AF65-F5344CB8AC3E}">
        <p14:creationId xmlns:p14="http://schemas.microsoft.com/office/powerpoint/2010/main" val="421197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Pealkiri ja sis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Klõpsake juhteksemplari pealkirja laadi redigeerimiseks</a:t>
            </a:r>
            <a:endParaRPr lang="en-US" dirty="0"/>
          </a:p>
        </p:txBody>
      </p:sp>
      <p:sp>
        <p:nvSpPr>
          <p:cNvPr id="3" name="Content Placeholder 2"/>
          <p:cNvSpPr>
            <a:spLocks noGrp="1"/>
          </p:cNvSpPr>
          <p:nvPr>
            <p:ph idx="1"/>
          </p:nvPr>
        </p:nvSpPr>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10"/>
          </p:nvPr>
        </p:nvSpPr>
        <p:spPr/>
        <p:txBody>
          <a:bodyPr/>
          <a:lstStyle/>
          <a:p>
            <a:fld id="{711EB729-C56D-4DC3-AF5E-A2ACA1ECA81C}" type="datetimeFigureOut">
              <a:rPr lang="et-EE" smtClean="0"/>
              <a:t>23.08.2021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D9AA8B3B-77D5-424B-BB61-BE8D9C36FAD5}" type="slidenum">
              <a:rPr lang="et-EE" smtClean="0"/>
              <a:t>‹#›</a:t>
            </a:fld>
            <a:endParaRPr lang="et-EE"/>
          </a:p>
        </p:txBody>
      </p:sp>
    </p:spTree>
    <p:extLst>
      <p:ext uri="{BB962C8B-B14F-4D97-AF65-F5344CB8AC3E}">
        <p14:creationId xmlns:p14="http://schemas.microsoft.com/office/powerpoint/2010/main" val="3556903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ealkiri j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3381020-7BFD-49ED-B5A5-430ECDD648C3}"/>
              </a:ext>
            </a:extLst>
          </p:cNvPr>
          <p:cNvSpPr>
            <a:spLocks noGrp="1"/>
          </p:cNvSpPr>
          <p:nvPr>
            <p:ph type="title" hasCustomPrompt="1"/>
          </p:nvPr>
        </p:nvSpPr>
        <p:spPr>
          <a:xfrm>
            <a:off x="578643" y="578644"/>
            <a:ext cx="8036719" cy="723305"/>
          </a:xfrm>
        </p:spPr>
        <p:txBody>
          <a:bodyPr/>
          <a:lstStyle>
            <a:lvl1pPr>
              <a:defRPr/>
            </a:lvl1pPr>
          </a:lstStyle>
          <a:p>
            <a:r>
              <a:rPr lang="en-US" dirty="0" err="1"/>
              <a:t>Selline</a:t>
            </a:r>
            <a:r>
              <a:rPr lang="en-US" dirty="0"/>
              <a:t> on </a:t>
            </a:r>
            <a:r>
              <a:rPr lang="en-US" dirty="0" err="1"/>
              <a:t>tektiga</a:t>
            </a:r>
            <a:r>
              <a:rPr lang="en-US" dirty="0"/>
              <a:t> </a:t>
            </a:r>
            <a:r>
              <a:rPr lang="en-US" dirty="0" err="1"/>
              <a:t>lehekülg</a:t>
            </a:r>
            <a:endParaRPr lang="en-US" dirty="0"/>
          </a:p>
        </p:txBody>
      </p:sp>
      <p:sp>
        <p:nvSpPr>
          <p:cNvPr id="6" name="Slaidinumbri kohatäide 5">
            <a:extLst>
              <a:ext uri="{FF2B5EF4-FFF2-40B4-BE49-F238E27FC236}">
                <a16:creationId xmlns:a16="http://schemas.microsoft.com/office/drawing/2014/main" id="{7B871770-08E3-4784-AE05-838735A7385D}"/>
              </a:ext>
            </a:extLst>
          </p:cNvPr>
          <p:cNvSpPr>
            <a:spLocks noGrp="1"/>
          </p:cNvSpPr>
          <p:nvPr>
            <p:ph type="sldNum" sz="quarter" idx="12"/>
          </p:nvPr>
        </p:nvSpPr>
        <p:spPr/>
        <p:txBody>
          <a:bodyPr/>
          <a:lstStyle/>
          <a:p>
            <a:fld id="{CDC100B9-F1AC-4BEB-8655-57D0A3575FDC}" type="slidenum">
              <a:rPr lang="en-US" smtClean="0"/>
              <a:t>‹#›</a:t>
            </a:fld>
            <a:endParaRPr lang="en-US"/>
          </a:p>
        </p:txBody>
      </p:sp>
      <p:grpSp>
        <p:nvGrpSpPr>
          <p:cNvPr id="7" name="Group 4">
            <a:extLst>
              <a:ext uri="{FF2B5EF4-FFF2-40B4-BE49-F238E27FC236}">
                <a16:creationId xmlns:a16="http://schemas.microsoft.com/office/drawing/2014/main" id="{C1231241-89CB-4062-BD29-360675129A77}"/>
              </a:ext>
            </a:extLst>
          </p:cNvPr>
          <p:cNvGrpSpPr>
            <a:grpSpLocks noChangeAspect="1"/>
          </p:cNvGrpSpPr>
          <p:nvPr userDrawn="1"/>
        </p:nvGrpSpPr>
        <p:grpSpPr bwMode="auto">
          <a:xfrm>
            <a:off x="419155" y="4637872"/>
            <a:ext cx="1367115" cy="336083"/>
            <a:chOff x="486" y="3935"/>
            <a:chExt cx="960" cy="236"/>
          </a:xfrm>
        </p:grpSpPr>
        <p:sp>
          <p:nvSpPr>
            <p:cNvPr id="8" name="AutoShape 3">
              <a:extLst>
                <a:ext uri="{FF2B5EF4-FFF2-40B4-BE49-F238E27FC236}">
                  <a16:creationId xmlns:a16="http://schemas.microsoft.com/office/drawing/2014/main" id="{801CECDE-7AA5-40A9-ABEA-8381B28E67C5}"/>
                </a:ext>
              </a:extLst>
            </p:cNvPr>
            <p:cNvSpPr>
              <a:spLocks noChangeAspect="1" noChangeArrowheads="1" noTextEdit="1"/>
            </p:cNvSpPr>
            <p:nvPr userDrawn="1"/>
          </p:nvSpPr>
          <p:spPr bwMode="auto">
            <a:xfrm>
              <a:off x="486" y="3935"/>
              <a:ext cx="960" cy="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 name="Freeform 5">
              <a:extLst>
                <a:ext uri="{FF2B5EF4-FFF2-40B4-BE49-F238E27FC236}">
                  <a16:creationId xmlns:a16="http://schemas.microsoft.com/office/drawing/2014/main" id="{8B3430B1-252A-4966-AC2C-33D42BC2042B}"/>
                </a:ext>
              </a:extLst>
            </p:cNvPr>
            <p:cNvSpPr>
              <a:spLocks/>
            </p:cNvSpPr>
            <p:nvPr userDrawn="1"/>
          </p:nvSpPr>
          <p:spPr bwMode="auto">
            <a:xfrm>
              <a:off x="486" y="4008"/>
              <a:ext cx="165" cy="47"/>
            </a:xfrm>
            <a:custGeom>
              <a:avLst/>
              <a:gdLst>
                <a:gd name="T0" fmla="*/ 91 w 121"/>
                <a:gd name="T1" fmla="*/ 15 h 34"/>
                <a:gd name="T2" fmla="*/ 53 w 121"/>
                <a:gd name="T3" fmla="*/ 3 h 34"/>
                <a:gd name="T4" fmla="*/ 0 w 121"/>
                <a:gd name="T5" fmla="*/ 3 h 34"/>
                <a:gd name="T6" fmla="*/ 0 w 121"/>
                <a:gd name="T7" fmla="*/ 23 h 34"/>
                <a:gd name="T8" fmla="*/ 80 w 121"/>
                <a:gd name="T9" fmla="*/ 19 h 34"/>
                <a:gd name="T10" fmla="*/ 121 w 121"/>
                <a:gd name="T11" fmla="*/ 34 h 34"/>
                <a:gd name="T12" fmla="*/ 121 w 121"/>
                <a:gd name="T13" fmla="*/ 19 h 34"/>
                <a:gd name="T14" fmla="*/ 91 w 121"/>
                <a:gd name="T15" fmla="*/ 15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4">
                  <a:moveTo>
                    <a:pt x="91" y="15"/>
                  </a:moveTo>
                  <a:cubicBezTo>
                    <a:pt x="76" y="11"/>
                    <a:pt x="69" y="6"/>
                    <a:pt x="53" y="3"/>
                  </a:cubicBezTo>
                  <a:cubicBezTo>
                    <a:pt x="36" y="0"/>
                    <a:pt x="20" y="1"/>
                    <a:pt x="0" y="3"/>
                  </a:cubicBezTo>
                  <a:cubicBezTo>
                    <a:pt x="0" y="23"/>
                    <a:pt x="0" y="23"/>
                    <a:pt x="0" y="23"/>
                  </a:cubicBezTo>
                  <a:cubicBezTo>
                    <a:pt x="23" y="19"/>
                    <a:pt x="56" y="15"/>
                    <a:pt x="80" y="19"/>
                  </a:cubicBezTo>
                  <a:cubicBezTo>
                    <a:pt x="101" y="23"/>
                    <a:pt x="103" y="30"/>
                    <a:pt x="121" y="34"/>
                  </a:cubicBezTo>
                  <a:cubicBezTo>
                    <a:pt x="121" y="19"/>
                    <a:pt x="121" y="19"/>
                    <a:pt x="121" y="19"/>
                  </a:cubicBezTo>
                  <a:cubicBezTo>
                    <a:pt x="111" y="18"/>
                    <a:pt x="101" y="17"/>
                    <a:pt x="91" y="15"/>
                  </a:cubicBezTo>
                  <a:close/>
                </a:path>
              </a:pathLst>
            </a:custGeom>
            <a:solidFill>
              <a:srgbClr val="0072C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 name="Freeform 6">
              <a:extLst>
                <a:ext uri="{FF2B5EF4-FFF2-40B4-BE49-F238E27FC236}">
                  <a16:creationId xmlns:a16="http://schemas.microsoft.com/office/drawing/2014/main" id="{F178288A-4C1B-4023-A97B-83991659636E}"/>
                </a:ext>
              </a:extLst>
            </p:cNvPr>
            <p:cNvSpPr>
              <a:spLocks/>
            </p:cNvSpPr>
            <p:nvPr userDrawn="1"/>
          </p:nvSpPr>
          <p:spPr bwMode="auto">
            <a:xfrm>
              <a:off x="486" y="4055"/>
              <a:ext cx="165" cy="42"/>
            </a:xfrm>
            <a:custGeom>
              <a:avLst/>
              <a:gdLst>
                <a:gd name="T0" fmla="*/ 121 w 121"/>
                <a:gd name="T1" fmla="*/ 10 h 30"/>
                <a:gd name="T2" fmla="*/ 80 w 121"/>
                <a:gd name="T3" fmla="*/ 0 h 30"/>
                <a:gd name="T4" fmla="*/ 0 w 121"/>
                <a:gd name="T5" fmla="*/ 9 h 30"/>
                <a:gd name="T6" fmla="*/ 0 w 121"/>
                <a:gd name="T7" fmla="*/ 25 h 30"/>
                <a:gd name="T8" fmla="*/ 1 w 121"/>
                <a:gd name="T9" fmla="*/ 30 h 30"/>
                <a:gd name="T10" fmla="*/ 53 w 121"/>
                <a:gd name="T11" fmla="*/ 22 h 30"/>
                <a:gd name="T12" fmla="*/ 121 w 121"/>
                <a:gd name="T13" fmla="*/ 17 h 30"/>
                <a:gd name="T14" fmla="*/ 121 w 121"/>
                <a:gd name="T15" fmla="*/ 1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0">
                  <a:moveTo>
                    <a:pt x="121" y="10"/>
                  </a:moveTo>
                  <a:cubicBezTo>
                    <a:pt x="107" y="0"/>
                    <a:pt x="94" y="0"/>
                    <a:pt x="80" y="0"/>
                  </a:cubicBezTo>
                  <a:cubicBezTo>
                    <a:pt x="53" y="1"/>
                    <a:pt x="33" y="4"/>
                    <a:pt x="0" y="9"/>
                  </a:cubicBezTo>
                  <a:cubicBezTo>
                    <a:pt x="0" y="25"/>
                    <a:pt x="0" y="25"/>
                    <a:pt x="0" y="25"/>
                  </a:cubicBezTo>
                  <a:cubicBezTo>
                    <a:pt x="0" y="27"/>
                    <a:pt x="0" y="29"/>
                    <a:pt x="1" y="30"/>
                  </a:cubicBezTo>
                  <a:cubicBezTo>
                    <a:pt x="24" y="26"/>
                    <a:pt x="44" y="23"/>
                    <a:pt x="53" y="22"/>
                  </a:cubicBezTo>
                  <a:cubicBezTo>
                    <a:pt x="77" y="18"/>
                    <a:pt x="103" y="14"/>
                    <a:pt x="121" y="17"/>
                  </a:cubicBezTo>
                  <a:lnTo>
                    <a:pt x="121" y="10"/>
                  </a:lnTo>
                  <a:close/>
                </a:path>
              </a:pathLst>
            </a:custGeom>
            <a:solidFill>
              <a:srgbClr val="0072C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 name="Freeform 7">
              <a:extLst>
                <a:ext uri="{FF2B5EF4-FFF2-40B4-BE49-F238E27FC236}">
                  <a16:creationId xmlns:a16="http://schemas.microsoft.com/office/drawing/2014/main" id="{C12E0970-FFE1-4F84-8F7E-D0428589D7D4}"/>
                </a:ext>
              </a:extLst>
            </p:cNvPr>
            <p:cNvSpPr>
              <a:spLocks/>
            </p:cNvSpPr>
            <p:nvPr userDrawn="1"/>
          </p:nvSpPr>
          <p:spPr bwMode="auto">
            <a:xfrm>
              <a:off x="494" y="4097"/>
              <a:ext cx="157" cy="74"/>
            </a:xfrm>
            <a:custGeom>
              <a:avLst/>
              <a:gdLst>
                <a:gd name="T0" fmla="*/ 0 w 115"/>
                <a:gd name="T1" fmla="*/ 17 h 54"/>
                <a:gd name="T2" fmla="*/ 4 w 115"/>
                <a:gd name="T3" fmla="*/ 23 h 54"/>
                <a:gd name="T4" fmla="*/ 55 w 115"/>
                <a:gd name="T5" fmla="*/ 54 h 54"/>
                <a:gd name="T6" fmla="*/ 55 w 115"/>
                <a:gd name="T7" fmla="*/ 54 h 54"/>
                <a:gd name="T8" fmla="*/ 106 w 115"/>
                <a:gd name="T9" fmla="*/ 23 h 54"/>
                <a:gd name="T10" fmla="*/ 112 w 115"/>
                <a:gd name="T11" fmla="*/ 12 h 54"/>
                <a:gd name="T12" fmla="*/ 115 w 115"/>
                <a:gd name="T13" fmla="*/ 2 h 54"/>
                <a:gd name="T14" fmla="*/ 115 w 115"/>
                <a:gd name="T15" fmla="*/ 0 h 54"/>
                <a:gd name="T16" fmla="*/ 0 w 115"/>
                <a:gd name="T17"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4">
                  <a:moveTo>
                    <a:pt x="0" y="17"/>
                  </a:moveTo>
                  <a:cubicBezTo>
                    <a:pt x="1" y="19"/>
                    <a:pt x="3" y="21"/>
                    <a:pt x="4" y="23"/>
                  </a:cubicBezTo>
                  <a:cubicBezTo>
                    <a:pt x="17" y="40"/>
                    <a:pt x="54" y="53"/>
                    <a:pt x="55" y="54"/>
                  </a:cubicBezTo>
                  <a:cubicBezTo>
                    <a:pt x="55" y="54"/>
                    <a:pt x="55" y="54"/>
                    <a:pt x="55" y="54"/>
                  </a:cubicBezTo>
                  <a:cubicBezTo>
                    <a:pt x="56" y="53"/>
                    <a:pt x="92" y="40"/>
                    <a:pt x="106" y="23"/>
                  </a:cubicBezTo>
                  <a:cubicBezTo>
                    <a:pt x="108" y="20"/>
                    <a:pt x="111" y="16"/>
                    <a:pt x="112" y="12"/>
                  </a:cubicBezTo>
                  <a:cubicBezTo>
                    <a:pt x="113" y="9"/>
                    <a:pt x="114" y="6"/>
                    <a:pt x="115" y="2"/>
                  </a:cubicBezTo>
                  <a:cubicBezTo>
                    <a:pt x="115" y="2"/>
                    <a:pt x="115" y="1"/>
                    <a:pt x="115" y="0"/>
                  </a:cubicBezTo>
                  <a:cubicBezTo>
                    <a:pt x="111" y="0"/>
                    <a:pt x="3" y="17"/>
                    <a:pt x="0" y="17"/>
                  </a:cubicBezTo>
                  <a:close/>
                </a:path>
              </a:pathLst>
            </a:custGeom>
            <a:solidFill>
              <a:srgbClr val="0072C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 name="Freeform 8">
              <a:extLst>
                <a:ext uri="{FF2B5EF4-FFF2-40B4-BE49-F238E27FC236}">
                  <a16:creationId xmlns:a16="http://schemas.microsoft.com/office/drawing/2014/main" id="{5B3BFE8C-536E-41BE-8BE2-228898B16865}"/>
                </a:ext>
              </a:extLst>
            </p:cNvPr>
            <p:cNvSpPr>
              <a:spLocks/>
            </p:cNvSpPr>
            <p:nvPr userDrawn="1"/>
          </p:nvSpPr>
          <p:spPr bwMode="auto">
            <a:xfrm>
              <a:off x="486" y="3970"/>
              <a:ext cx="165" cy="42"/>
            </a:xfrm>
            <a:custGeom>
              <a:avLst/>
              <a:gdLst>
                <a:gd name="T0" fmla="*/ 51 w 121"/>
                <a:gd name="T1" fmla="*/ 9 h 31"/>
                <a:gd name="T2" fmla="*/ 0 w 121"/>
                <a:gd name="T3" fmla="*/ 0 h 31"/>
                <a:gd name="T4" fmla="*/ 0 w 121"/>
                <a:gd name="T5" fmla="*/ 13 h 31"/>
                <a:gd name="T6" fmla="*/ 44 w 121"/>
                <a:gd name="T7" fmla="*/ 19 h 31"/>
                <a:gd name="T8" fmla="*/ 61 w 121"/>
                <a:gd name="T9" fmla="*/ 24 h 31"/>
                <a:gd name="T10" fmla="*/ 121 w 121"/>
                <a:gd name="T11" fmla="*/ 31 h 31"/>
                <a:gd name="T12" fmla="*/ 121 w 121"/>
                <a:gd name="T13" fmla="*/ 15 h 31"/>
                <a:gd name="T14" fmla="*/ 51 w 121"/>
                <a:gd name="T15" fmla="*/ 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1">
                  <a:moveTo>
                    <a:pt x="51" y="9"/>
                  </a:moveTo>
                  <a:cubicBezTo>
                    <a:pt x="36" y="7"/>
                    <a:pt x="25" y="4"/>
                    <a:pt x="0" y="0"/>
                  </a:cubicBezTo>
                  <a:cubicBezTo>
                    <a:pt x="0" y="13"/>
                    <a:pt x="0" y="13"/>
                    <a:pt x="0" y="13"/>
                  </a:cubicBezTo>
                  <a:cubicBezTo>
                    <a:pt x="15" y="13"/>
                    <a:pt x="30" y="15"/>
                    <a:pt x="44" y="19"/>
                  </a:cubicBezTo>
                  <a:cubicBezTo>
                    <a:pt x="48" y="20"/>
                    <a:pt x="58" y="23"/>
                    <a:pt x="61" y="24"/>
                  </a:cubicBezTo>
                  <a:cubicBezTo>
                    <a:pt x="80" y="29"/>
                    <a:pt x="106" y="29"/>
                    <a:pt x="121" y="31"/>
                  </a:cubicBezTo>
                  <a:cubicBezTo>
                    <a:pt x="121" y="15"/>
                    <a:pt x="121" y="15"/>
                    <a:pt x="121" y="15"/>
                  </a:cubicBezTo>
                  <a:cubicBezTo>
                    <a:pt x="99" y="11"/>
                    <a:pt x="68" y="11"/>
                    <a:pt x="51" y="9"/>
                  </a:cubicBezTo>
                  <a:close/>
                </a:path>
              </a:pathLst>
            </a:custGeom>
            <a:solidFill>
              <a:srgbClr val="0072C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9">
              <a:extLst>
                <a:ext uri="{FF2B5EF4-FFF2-40B4-BE49-F238E27FC236}">
                  <a16:creationId xmlns:a16="http://schemas.microsoft.com/office/drawing/2014/main" id="{37CACBD9-A4CF-47DB-BB94-905D0DB0EC7C}"/>
                </a:ext>
              </a:extLst>
            </p:cNvPr>
            <p:cNvSpPr>
              <a:spLocks/>
            </p:cNvSpPr>
            <p:nvPr userDrawn="1"/>
          </p:nvSpPr>
          <p:spPr bwMode="auto">
            <a:xfrm>
              <a:off x="486" y="3936"/>
              <a:ext cx="165" cy="32"/>
            </a:xfrm>
            <a:custGeom>
              <a:avLst/>
              <a:gdLst>
                <a:gd name="T0" fmla="*/ 61 w 121"/>
                <a:gd name="T1" fmla="*/ 0 h 23"/>
                <a:gd name="T2" fmla="*/ 61 w 121"/>
                <a:gd name="T3" fmla="*/ 0 h 23"/>
                <a:gd name="T4" fmla="*/ 0 w 121"/>
                <a:gd name="T5" fmla="*/ 7 h 23"/>
                <a:gd name="T6" fmla="*/ 0 w 121"/>
                <a:gd name="T7" fmla="*/ 13 h 23"/>
                <a:gd name="T8" fmla="*/ 121 w 121"/>
                <a:gd name="T9" fmla="*/ 23 h 23"/>
                <a:gd name="T10" fmla="*/ 121 w 121"/>
                <a:gd name="T11" fmla="*/ 7 h 23"/>
                <a:gd name="T12" fmla="*/ 61 w 12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21" h="23">
                  <a:moveTo>
                    <a:pt x="61" y="0"/>
                  </a:moveTo>
                  <a:cubicBezTo>
                    <a:pt x="61" y="0"/>
                    <a:pt x="61" y="0"/>
                    <a:pt x="61" y="0"/>
                  </a:cubicBezTo>
                  <a:cubicBezTo>
                    <a:pt x="40" y="0"/>
                    <a:pt x="20" y="2"/>
                    <a:pt x="0" y="7"/>
                  </a:cubicBezTo>
                  <a:cubicBezTo>
                    <a:pt x="0" y="13"/>
                    <a:pt x="0" y="13"/>
                    <a:pt x="0" y="13"/>
                  </a:cubicBezTo>
                  <a:cubicBezTo>
                    <a:pt x="121" y="23"/>
                    <a:pt x="121" y="23"/>
                    <a:pt x="121" y="23"/>
                  </a:cubicBezTo>
                  <a:cubicBezTo>
                    <a:pt x="121" y="7"/>
                    <a:pt x="121" y="7"/>
                    <a:pt x="121" y="7"/>
                  </a:cubicBezTo>
                  <a:cubicBezTo>
                    <a:pt x="101" y="2"/>
                    <a:pt x="81" y="0"/>
                    <a:pt x="61" y="0"/>
                  </a:cubicBezTo>
                  <a:close/>
                </a:path>
              </a:pathLst>
            </a:custGeom>
            <a:solidFill>
              <a:srgbClr val="0072C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10">
              <a:extLst>
                <a:ext uri="{FF2B5EF4-FFF2-40B4-BE49-F238E27FC236}">
                  <a16:creationId xmlns:a16="http://schemas.microsoft.com/office/drawing/2014/main" id="{D179B728-61D0-49E2-861D-901915B72747}"/>
                </a:ext>
              </a:extLst>
            </p:cNvPr>
            <p:cNvSpPr>
              <a:spLocks/>
            </p:cNvSpPr>
            <p:nvPr userDrawn="1"/>
          </p:nvSpPr>
          <p:spPr bwMode="auto">
            <a:xfrm>
              <a:off x="735" y="3965"/>
              <a:ext cx="137" cy="177"/>
            </a:xfrm>
            <a:custGeom>
              <a:avLst/>
              <a:gdLst>
                <a:gd name="T0" fmla="*/ 137 w 137"/>
                <a:gd name="T1" fmla="*/ 31 h 177"/>
                <a:gd name="T2" fmla="*/ 85 w 137"/>
                <a:gd name="T3" fmla="*/ 31 h 177"/>
                <a:gd name="T4" fmla="*/ 85 w 137"/>
                <a:gd name="T5" fmla="*/ 177 h 177"/>
                <a:gd name="T6" fmla="*/ 50 w 137"/>
                <a:gd name="T7" fmla="*/ 177 h 177"/>
                <a:gd name="T8" fmla="*/ 50 w 137"/>
                <a:gd name="T9" fmla="*/ 31 h 177"/>
                <a:gd name="T10" fmla="*/ 0 w 137"/>
                <a:gd name="T11" fmla="*/ 31 h 177"/>
                <a:gd name="T12" fmla="*/ 0 w 137"/>
                <a:gd name="T13" fmla="*/ 0 h 177"/>
                <a:gd name="T14" fmla="*/ 137 w 137"/>
                <a:gd name="T15" fmla="*/ 0 h 177"/>
                <a:gd name="T16" fmla="*/ 137 w 137"/>
                <a:gd name="T17" fmla="*/ 31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77">
                  <a:moveTo>
                    <a:pt x="137" y="31"/>
                  </a:moveTo>
                  <a:lnTo>
                    <a:pt x="85" y="31"/>
                  </a:lnTo>
                  <a:lnTo>
                    <a:pt x="85" y="177"/>
                  </a:lnTo>
                  <a:lnTo>
                    <a:pt x="50" y="177"/>
                  </a:lnTo>
                  <a:lnTo>
                    <a:pt x="50" y="31"/>
                  </a:lnTo>
                  <a:lnTo>
                    <a:pt x="0" y="31"/>
                  </a:lnTo>
                  <a:lnTo>
                    <a:pt x="0" y="0"/>
                  </a:lnTo>
                  <a:lnTo>
                    <a:pt x="137" y="0"/>
                  </a:lnTo>
                  <a:lnTo>
                    <a:pt x="137" y="31"/>
                  </a:lnTo>
                  <a:close/>
                </a:path>
              </a:pathLst>
            </a:custGeom>
            <a:solidFill>
              <a:srgbClr val="0072C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5" name="Freeform 11">
              <a:extLst>
                <a:ext uri="{FF2B5EF4-FFF2-40B4-BE49-F238E27FC236}">
                  <a16:creationId xmlns:a16="http://schemas.microsoft.com/office/drawing/2014/main" id="{0F9A7945-CC70-40D8-9030-93DE5BC29291}"/>
                </a:ext>
              </a:extLst>
            </p:cNvPr>
            <p:cNvSpPr>
              <a:spLocks noEditPoints="1"/>
            </p:cNvSpPr>
            <p:nvPr userDrawn="1"/>
          </p:nvSpPr>
          <p:spPr bwMode="auto">
            <a:xfrm>
              <a:off x="858" y="4010"/>
              <a:ext cx="113" cy="136"/>
            </a:xfrm>
            <a:custGeom>
              <a:avLst/>
              <a:gdLst>
                <a:gd name="T0" fmla="*/ 83 w 83"/>
                <a:gd name="T1" fmla="*/ 34 h 99"/>
                <a:gd name="T2" fmla="*/ 83 w 83"/>
                <a:gd name="T3" fmla="*/ 96 h 99"/>
                <a:gd name="T4" fmla="*/ 62 w 83"/>
                <a:gd name="T5" fmla="*/ 96 h 99"/>
                <a:gd name="T6" fmla="*/ 62 w 83"/>
                <a:gd name="T7" fmla="*/ 86 h 99"/>
                <a:gd name="T8" fmla="*/ 32 w 83"/>
                <a:gd name="T9" fmla="*/ 99 h 99"/>
                <a:gd name="T10" fmla="*/ 0 w 83"/>
                <a:gd name="T11" fmla="*/ 72 h 99"/>
                <a:gd name="T12" fmla="*/ 39 w 83"/>
                <a:gd name="T13" fmla="*/ 40 h 99"/>
                <a:gd name="T14" fmla="*/ 61 w 83"/>
                <a:gd name="T15" fmla="*/ 36 h 99"/>
                <a:gd name="T16" fmla="*/ 61 w 83"/>
                <a:gd name="T17" fmla="*/ 34 h 99"/>
                <a:gd name="T18" fmla="*/ 44 w 83"/>
                <a:gd name="T19" fmla="*/ 20 h 99"/>
                <a:gd name="T20" fmla="*/ 29 w 83"/>
                <a:gd name="T21" fmla="*/ 23 h 99"/>
                <a:gd name="T22" fmla="*/ 15 w 83"/>
                <a:gd name="T23" fmla="*/ 35 h 99"/>
                <a:gd name="T24" fmla="*/ 0 w 83"/>
                <a:gd name="T25" fmla="*/ 21 h 99"/>
                <a:gd name="T26" fmla="*/ 43 w 83"/>
                <a:gd name="T27" fmla="*/ 1 h 99"/>
                <a:gd name="T28" fmla="*/ 83 w 83"/>
                <a:gd name="T29" fmla="*/ 34 h 99"/>
                <a:gd name="T30" fmla="*/ 61 w 83"/>
                <a:gd name="T31" fmla="*/ 58 h 99"/>
                <a:gd name="T32" fmla="*/ 61 w 83"/>
                <a:gd name="T33" fmla="*/ 53 h 99"/>
                <a:gd name="T34" fmla="*/ 45 w 83"/>
                <a:gd name="T35" fmla="*/ 56 h 99"/>
                <a:gd name="T36" fmla="*/ 22 w 83"/>
                <a:gd name="T37" fmla="*/ 71 h 99"/>
                <a:gd name="T38" fmla="*/ 36 w 83"/>
                <a:gd name="T39" fmla="*/ 80 h 99"/>
                <a:gd name="T40" fmla="*/ 61 w 83"/>
                <a:gd name="T41" fmla="*/ 5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99">
                  <a:moveTo>
                    <a:pt x="83" y="34"/>
                  </a:moveTo>
                  <a:cubicBezTo>
                    <a:pt x="83" y="96"/>
                    <a:pt x="83" y="96"/>
                    <a:pt x="83" y="96"/>
                  </a:cubicBezTo>
                  <a:cubicBezTo>
                    <a:pt x="62" y="96"/>
                    <a:pt x="62" y="96"/>
                    <a:pt x="62" y="96"/>
                  </a:cubicBezTo>
                  <a:cubicBezTo>
                    <a:pt x="62" y="86"/>
                    <a:pt x="62" y="86"/>
                    <a:pt x="62" y="86"/>
                  </a:cubicBezTo>
                  <a:cubicBezTo>
                    <a:pt x="56" y="94"/>
                    <a:pt x="46" y="99"/>
                    <a:pt x="32" y="99"/>
                  </a:cubicBezTo>
                  <a:cubicBezTo>
                    <a:pt x="14" y="99"/>
                    <a:pt x="0" y="90"/>
                    <a:pt x="0" y="72"/>
                  </a:cubicBezTo>
                  <a:cubicBezTo>
                    <a:pt x="0" y="53"/>
                    <a:pt x="15" y="44"/>
                    <a:pt x="39" y="40"/>
                  </a:cubicBezTo>
                  <a:cubicBezTo>
                    <a:pt x="61" y="36"/>
                    <a:pt x="61" y="36"/>
                    <a:pt x="61" y="36"/>
                  </a:cubicBezTo>
                  <a:cubicBezTo>
                    <a:pt x="61" y="34"/>
                    <a:pt x="61" y="34"/>
                    <a:pt x="61" y="34"/>
                  </a:cubicBezTo>
                  <a:cubicBezTo>
                    <a:pt x="61" y="25"/>
                    <a:pt x="54" y="20"/>
                    <a:pt x="44" y="20"/>
                  </a:cubicBezTo>
                  <a:cubicBezTo>
                    <a:pt x="39" y="20"/>
                    <a:pt x="34" y="21"/>
                    <a:pt x="29" y="23"/>
                  </a:cubicBezTo>
                  <a:cubicBezTo>
                    <a:pt x="24" y="27"/>
                    <a:pt x="19" y="31"/>
                    <a:pt x="15" y="35"/>
                  </a:cubicBezTo>
                  <a:cubicBezTo>
                    <a:pt x="0" y="21"/>
                    <a:pt x="0" y="21"/>
                    <a:pt x="0" y="21"/>
                  </a:cubicBezTo>
                  <a:cubicBezTo>
                    <a:pt x="10" y="8"/>
                    <a:pt x="26" y="0"/>
                    <a:pt x="43" y="1"/>
                  </a:cubicBezTo>
                  <a:cubicBezTo>
                    <a:pt x="69" y="1"/>
                    <a:pt x="83" y="14"/>
                    <a:pt x="83" y="34"/>
                  </a:cubicBezTo>
                  <a:close/>
                  <a:moveTo>
                    <a:pt x="61" y="58"/>
                  </a:moveTo>
                  <a:cubicBezTo>
                    <a:pt x="61" y="53"/>
                    <a:pt x="61" y="53"/>
                    <a:pt x="61" y="53"/>
                  </a:cubicBezTo>
                  <a:cubicBezTo>
                    <a:pt x="45" y="56"/>
                    <a:pt x="45" y="56"/>
                    <a:pt x="45" y="56"/>
                  </a:cubicBezTo>
                  <a:cubicBezTo>
                    <a:pt x="30" y="59"/>
                    <a:pt x="22" y="63"/>
                    <a:pt x="22" y="71"/>
                  </a:cubicBezTo>
                  <a:cubicBezTo>
                    <a:pt x="22" y="77"/>
                    <a:pt x="28" y="80"/>
                    <a:pt x="36" y="80"/>
                  </a:cubicBezTo>
                  <a:cubicBezTo>
                    <a:pt x="50" y="80"/>
                    <a:pt x="61" y="73"/>
                    <a:pt x="61" y="58"/>
                  </a:cubicBezTo>
                  <a:close/>
                </a:path>
              </a:pathLst>
            </a:custGeom>
            <a:solidFill>
              <a:srgbClr val="0072C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6" name="Rectangle 12">
              <a:extLst>
                <a:ext uri="{FF2B5EF4-FFF2-40B4-BE49-F238E27FC236}">
                  <a16:creationId xmlns:a16="http://schemas.microsoft.com/office/drawing/2014/main" id="{338EDE05-E371-4465-8D02-C8B2B201E510}"/>
                </a:ext>
              </a:extLst>
            </p:cNvPr>
            <p:cNvSpPr>
              <a:spLocks noChangeArrowheads="1"/>
            </p:cNvSpPr>
            <p:nvPr userDrawn="1"/>
          </p:nvSpPr>
          <p:spPr bwMode="auto">
            <a:xfrm>
              <a:off x="1002" y="3965"/>
              <a:ext cx="31" cy="177"/>
            </a:xfrm>
            <a:prstGeom prst="rect">
              <a:avLst/>
            </a:prstGeom>
            <a:solidFill>
              <a:srgbClr val="0072C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7" name="Rectangle 13">
              <a:extLst>
                <a:ext uri="{FF2B5EF4-FFF2-40B4-BE49-F238E27FC236}">
                  <a16:creationId xmlns:a16="http://schemas.microsoft.com/office/drawing/2014/main" id="{E80CABB8-3F96-4185-8EFE-7182110C9704}"/>
                </a:ext>
              </a:extLst>
            </p:cNvPr>
            <p:cNvSpPr>
              <a:spLocks noChangeArrowheads="1"/>
            </p:cNvSpPr>
            <p:nvPr userDrawn="1"/>
          </p:nvSpPr>
          <p:spPr bwMode="auto">
            <a:xfrm>
              <a:off x="1064" y="3965"/>
              <a:ext cx="32" cy="177"/>
            </a:xfrm>
            <a:prstGeom prst="rect">
              <a:avLst/>
            </a:prstGeom>
            <a:solidFill>
              <a:srgbClr val="0072C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 name="Freeform 14">
              <a:extLst>
                <a:ext uri="{FF2B5EF4-FFF2-40B4-BE49-F238E27FC236}">
                  <a16:creationId xmlns:a16="http://schemas.microsoft.com/office/drawing/2014/main" id="{F62F1E3D-0E37-4AE3-9E5B-9EC23AF86067}"/>
                </a:ext>
              </a:extLst>
            </p:cNvPr>
            <p:cNvSpPr>
              <a:spLocks noEditPoints="1"/>
            </p:cNvSpPr>
            <p:nvPr userDrawn="1"/>
          </p:nvSpPr>
          <p:spPr bwMode="auto">
            <a:xfrm>
              <a:off x="1127" y="3965"/>
              <a:ext cx="32" cy="177"/>
            </a:xfrm>
            <a:custGeom>
              <a:avLst/>
              <a:gdLst>
                <a:gd name="T0" fmla="*/ 32 w 32"/>
                <a:gd name="T1" fmla="*/ 31 h 177"/>
                <a:gd name="T2" fmla="*/ 0 w 32"/>
                <a:gd name="T3" fmla="*/ 31 h 177"/>
                <a:gd name="T4" fmla="*/ 0 w 32"/>
                <a:gd name="T5" fmla="*/ 0 h 177"/>
                <a:gd name="T6" fmla="*/ 32 w 32"/>
                <a:gd name="T7" fmla="*/ 0 h 177"/>
                <a:gd name="T8" fmla="*/ 32 w 32"/>
                <a:gd name="T9" fmla="*/ 31 h 177"/>
                <a:gd name="T10" fmla="*/ 32 w 32"/>
                <a:gd name="T11" fmla="*/ 177 h 177"/>
                <a:gd name="T12" fmla="*/ 0 w 32"/>
                <a:gd name="T13" fmla="*/ 177 h 177"/>
                <a:gd name="T14" fmla="*/ 0 w 32"/>
                <a:gd name="T15" fmla="*/ 50 h 177"/>
                <a:gd name="T16" fmla="*/ 32 w 32"/>
                <a:gd name="T17" fmla="*/ 50 h 177"/>
                <a:gd name="T18" fmla="*/ 32 w 32"/>
                <a:gd name="T19"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77">
                  <a:moveTo>
                    <a:pt x="32" y="31"/>
                  </a:moveTo>
                  <a:lnTo>
                    <a:pt x="0" y="31"/>
                  </a:lnTo>
                  <a:lnTo>
                    <a:pt x="0" y="0"/>
                  </a:lnTo>
                  <a:lnTo>
                    <a:pt x="32" y="0"/>
                  </a:lnTo>
                  <a:lnTo>
                    <a:pt x="32" y="31"/>
                  </a:lnTo>
                  <a:close/>
                  <a:moveTo>
                    <a:pt x="32" y="177"/>
                  </a:moveTo>
                  <a:lnTo>
                    <a:pt x="0" y="177"/>
                  </a:lnTo>
                  <a:lnTo>
                    <a:pt x="0" y="50"/>
                  </a:lnTo>
                  <a:lnTo>
                    <a:pt x="32" y="50"/>
                  </a:lnTo>
                  <a:lnTo>
                    <a:pt x="32" y="177"/>
                  </a:lnTo>
                  <a:close/>
                </a:path>
              </a:pathLst>
            </a:custGeom>
            <a:solidFill>
              <a:srgbClr val="0072C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15">
              <a:extLst>
                <a:ext uri="{FF2B5EF4-FFF2-40B4-BE49-F238E27FC236}">
                  <a16:creationId xmlns:a16="http://schemas.microsoft.com/office/drawing/2014/main" id="{F56491C0-2556-46C2-860D-1FA1F8FA2E69}"/>
                </a:ext>
              </a:extLst>
            </p:cNvPr>
            <p:cNvSpPr>
              <a:spLocks/>
            </p:cNvSpPr>
            <p:nvPr userDrawn="1"/>
          </p:nvSpPr>
          <p:spPr bwMode="auto">
            <a:xfrm>
              <a:off x="1190" y="4010"/>
              <a:ext cx="112" cy="132"/>
            </a:xfrm>
            <a:custGeom>
              <a:avLst/>
              <a:gdLst>
                <a:gd name="T0" fmla="*/ 82 w 82"/>
                <a:gd name="T1" fmla="*/ 33 h 96"/>
                <a:gd name="T2" fmla="*/ 82 w 82"/>
                <a:gd name="T3" fmla="*/ 96 h 96"/>
                <a:gd name="T4" fmla="*/ 59 w 82"/>
                <a:gd name="T5" fmla="*/ 96 h 96"/>
                <a:gd name="T6" fmla="*/ 59 w 82"/>
                <a:gd name="T7" fmla="*/ 40 h 96"/>
                <a:gd name="T8" fmla="*/ 42 w 82"/>
                <a:gd name="T9" fmla="*/ 21 h 96"/>
                <a:gd name="T10" fmla="*/ 23 w 82"/>
                <a:gd name="T11" fmla="*/ 39 h 96"/>
                <a:gd name="T12" fmla="*/ 23 w 82"/>
                <a:gd name="T13" fmla="*/ 40 h 96"/>
                <a:gd name="T14" fmla="*/ 23 w 82"/>
                <a:gd name="T15" fmla="*/ 96 h 96"/>
                <a:gd name="T16" fmla="*/ 0 w 82"/>
                <a:gd name="T17" fmla="*/ 96 h 96"/>
                <a:gd name="T18" fmla="*/ 0 w 82"/>
                <a:gd name="T19" fmla="*/ 4 h 96"/>
                <a:gd name="T20" fmla="*/ 22 w 82"/>
                <a:gd name="T21" fmla="*/ 4 h 96"/>
                <a:gd name="T22" fmla="*/ 22 w 82"/>
                <a:gd name="T23" fmla="*/ 14 h 96"/>
                <a:gd name="T24" fmla="*/ 49 w 82"/>
                <a:gd name="T25" fmla="*/ 1 h 96"/>
                <a:gd name="T26" fmla="*/ 82 w 82"/>
                <a:gd name="T27"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6">
                  <a:moveTo>
                    <a:pt x="82" y="33"/>
                  </a:moveTo>
                  <a:cubicBezTo>
                    <a:pt x="82" y="96"/>
                    <a:pt x="82" y="96"/>
                    <a:pt x="82" y="96"/>
                  </a:cubicBezTo>
                  <a:cubicBezTo>
                    <a:pt x="59" y="96"/>
                    <a:pt x="59" y="96"/>
                    <a:pt x="59" y="96"/>
                  </a:cubicBezTo>
                  <a:cubicBezTo>
                    <a:pt x="59" y="40"/>
                    <a:pt x="59" y="40"/>
                    <a:pt x="59" y="40"/>
                  </a:cubicBezTo>
                  <a:cubicBezTo>
                    <a:pt x="59" y="28"/>
                    <a:pt x="53" y="21"/>
                    <a:pt x="42" y="21"/>
                  </a:cubicBezTo>
                  <a:cubicBezTo>
                    <a:pt x="32" y="21"/>
                    <a:pt x="23" y="29"/>
                    <a:pt x="23" y="39"/>
                  </a:cubicBezTo>
                  <a:cubicBezTo>
                    <a:pt x="23" y="39"/>
                    <a:pt x="23" y="40"/>
                    <a:pt x="23" y="40"/>
                  </a:cubicBezTo>
                  <a:cubicBezTo>
                    <a:pt x="23" y="96"/>
                    <a:pt x="23" y="96"/>
                    <a:pt x="23" y="96"/>
                  </a:cubicBezTo>
                  <a:cubicBezTo>
                    <a:pt x="0" y="96"/>
                    <a:pt x="0" y="96"/>
                    <a:pt x="0" y="96"/>
                  </a:cubicBezTo>
                  <a:cubicBezTo>
                    <a:pt x="0" y="4"/>
                    <a:pt x="0" y="4"/>
                    <a:pt x="0" y="4"/>
                  </a:cubicBezTo>
                  <a:cubicBezTo>
                    <a:pt x="22" y="4"/>
                    <a:pt x="22" y="4"/>
                    <a:pt x="22" y="4"/>
                  </a:cubicBezTo>
                  <a:cubicBezTo>
                    <a:pt x="22" y="14"/>
                    <a:pt x="22" y="14"/>
                    <a:pt x="22" y="14"/>
                  </a:cubicBezTo>
                  <a:cubicBezTo>
                    <a:pt x="28" y="5"/>
                    <a:pt x="38" y="0"/>
                    <a:pt x="49" y="1"/>
                  </a:cubicBezTo>
                  <a:cubicBezTo>
                    <a:pt x="70" y="1"/>
                    <a:pt x="82" y="13"/>
                    <a:pt x="82" y="33"/>
                  </a:cubicBezTo>
                  <a:close/>
                </a:path>
              </a:pathLst>
            </a:custGeom>
            <a:solidFill>
              <a:srgbClr val="0072C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Freeform 16">
              <a:extLst>
                <a:ext uri="{FF2B5EF4-FFF2-40B4-BE49-F238E27FC236}">
                  <a16:creationId xmlns:a16="http://schemas.microsoft.com/office/drawing/2014/main" id="{A22D2D5E-86D7-424D-AE01-291672A60499}"/>
                </a:ext>
              </a:extLst>
            </p:cNvPr>
            <p:cNvSpPr>
              <a:spLocks/>
            </p:cNvSpPr>
            <p:nvPr userDrawn="1"/>
          </p:nvSpPr>
          <p:spPr bwMode="auto">
            <a:xfrm>
              <a:off x="1332" y="4010"/>
              <a:ext cx="113" cy="132"/>
            </a:xfrm>
            <a:custGeom>
              <a:avLst/>
              <a:gdLst>
                <a:gd name="T0" fmla="*/ 82 w 82"/>
                <a:gd name="T1" fmla="*/ 33 h 96"/>
                <a:gd name="T2" fmla="*/ 82 w 82"/>
                <a:gd name="T3" fmla="*/ 96 h 96"/>
                <a:gd name="T4" fmla="*/ 59 w 82"/>
                <a:gd name="T5" fmla="*/ 96 h 96"/>
                <a:gd name="T6" fmla="*/ 59 w 82"/>
                <a:gd name="T7" fmla="*/ 40 h 96"/>
                <a:gd name="T8" fmla="*/ 42 w 82"/>
                <a:gd name="T9" fmla="*/ 21 h 96"/>
                <a:gd name="T10" fmla="*/ 23 w 82"/>
                <a:gd name="T11" fmla="*/ 39 h 96"/>
                <a:gd name="T12" fmla="*/ 23 w 82"/>
                <a:gd name="T13" fmla="*/ 40 h 96"/>
                <a:gd name="T14" fmla="*/ 23 w 82"/>
                <a:gd name="T15" fmla="*/ 96 h 96"/>
                <a:gd name="T16" fmla="*/ 0 w 82"/>
                <a:gd name="T17" fmla="*/ 96 h 96"/>
                <a:gd name="T18" fmla="*/ 0 w 82"/>
                <a:gd name="T19" fmla="*/ 4 h 96"/>
                <a:gd name="T20" fmla="*/ 22 w 82"/>
                <a:gd name="T21" fmla="*/ 4 h 96"/>
                <a:gd name="T22" fmla="*/ 22 w 82"/>
                <a:gd name="T23" fmla="*/ 14 h 96"/>
                <a:gd name="T24" fmla="*/ 49 w 82"/>
                <a:gd name="T25" fmla="*/ 1 h 96"/>
                <a:gd name="T26" fmla="*/ 82 w 82"/>
                <a:gd name="T27"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6">
                  <a:moveTo>
                    <a:pt x="82" y="33"/>
                  </a:moveTo>
                  <a:cubicBezTo>
                    <a:pt x="82" y="96"/>
                    <a:pt x="82" y="96"/>
                    <a:pt x="82" y="96"/>
                  </a:cubicBezTo>
                  <a:cubicBezTo>
                    <a:pt x="59" y="96"/>
                    <a:pt x="59" y="96"/>
                    <a:pt x="59" y="96"/>
                  </a:cubicBezTo>
                  <a:cubicBezTo>
                    <a:pt x="59" y="40"/>
                    <a:pt x="59" y="40"/>
                    <a:pt x="59" y="40"/>
                  </a:cubicBezTo>
                  <a:cubicBezTo>
                    <a:pt x="59" y="28"/>
                    <a:pt x="53" y="21"/>
                    <a:pt x="42" y="21"/>
                  </a:cubicBezTo>
                  <a:cubicBezTo>
                    <a:pt x="32" y="21"/>
                    <a:pt x="23" y="29"/>
                    <a:pt x="23" y="39"/>
                  </a:cubicBezTo>
                  <a:cubicBezTo>
                    <a:pt x="23" y="39"/>
                    <a:pt x="23" y="40"/>
                    <a:pt x="23" y="40"/>
                  </a:cubicBezTo>
                  <a:cubicBezTo>
                    <a:pt x="23" y="96"/>
                    <a:pt x="23" y="96"/>
                    <a:pt x="23" y="96"/>
                  </a:cubicBezTo>
                  <a:cubicBezTo>
                    <a:pt x="0" y="96"/>
                    <a:pt x="0" y="96"/>
                    <a:pt x="0" y="96"/>
                  </a:cubicBezTo>
                  <a:cubicBezTo>
                    <a:pt x="0" y="4"/>
                    <a:pt x="0" y="4"/>
                    <a:pt x="0" y="4"/>
                  </a:cubicBezTo>
                  <a:cubicBezTo>
                    <a:pt x="22" y="4"/>
                    <a:pt x="22" y="4"/>
                    <a:pt x="22" y="4"/>
                  </a:cubicBezTo>
                  <a:cubicBezTo>
                    <a:pt x="22" y="14"/>
                    <a:pt x="22" y="14"/>
                    <a:pt x="22" y="14"/>
                  </a:cubicBezTo>
                  <a:cubicBezTo>
                    <a:pt x="28" y="5"/>
                    <a:pt x="38" y="0"/>
                    <a:pt x="49" y="1"/>
                  </a:cubicBezTo>
                  <a:cubicBezTo>
                    <a:pt x="70" y="1"/>
                    <a:pt x="82" y="13"/>
                    <a:pt x="82" y="33"/>
                  </a:cubicBezTo>
                  <a:close/>
                </a:path>
              </a:pathLst>
            </a:custGeom>
            <a:solidFill>
              <a:srgbClr val="0072C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5" name="Sisu kohatäide 4">
            <a:extLst>
              <a:ext uri="{FF2B5EF4-FFF2-40B4-BE49-F238E27FC236}">
                <a16:creationId xmlns:a16="http://schemas.microsoft.com/office/drawing/2014/main" id="{7B0F8FF1-DA66-427A-8E30-D0AF8EE52A8F}"/>
              </a:ext>
            </a:extLst>
          </p:cNvPr>
          <p:cNvSpPr>
            <a:spLocks noGrp="1"/>
          </p:cNvSpPr>
          <p:nvPr>
            <p:ph sz="quarter" idx="13"/>
          </p:nvPr>
        </p:nvSpPr>
        <p:spPr>
          <a:xfrm>
            <a:off x="577796" y="1510249"/>
            <a:ext cx="8036718" cy="3054608"/>
          </a:xfrm>
        </p:spPr>
        <p:txBody>
          <a:bodyPr/>
          <a:lstStyle>
            <a:lvl1pPr>
              <a:defRPr sz="1800"/>
            </a:lvl1pPr>
            <a:lvl2pPr>
              <a:defRPr sz="1800"/>
            </a:lvl2pPr>
            <a:lvl3pPr>
              <a:defRPr sz="1800"/>
            </a:lvl3pPr>
            <a:lvl4pPr>
              <a:defRPr sz="1800"/>
            </a:lvl4pPr>
            <a:lvl5pPr>
              <a:defRPr sz="1800"/>
            </a:lvl5pPr>
          </a:lstStyle>
          <a:p>
            <a:pPr lvl="0"/>
            <a:r>
              <a:rPr lang="et-EE" dirty="0"/>
              <a:t>Redigeerige juhteksemplari tekstilaade</a:t>
            </a:r>
          </a:p>
          <a:p>
            <a:pPr lvl="1"/>
            <a:r>
              <a:rPr lang="et-EE" dirty="0"/>
              <a:t>Teine tase</a:t>
            </a:r>
          </a:p>
          <a:p>
            <a:pPr lvl="2"/>
            <a:r>
              <a:rPr lang="et-EE" dirty="0"/>
              <a:t>Kolmas tase</a:t>
            </a:r>
          </a:p>
          <a:p>
            <a:pPr lvl="3"/>
            <a:r>
              <a:rPr lang="et-EE" dirty="0"/>
              <a:t>Neljas tase</a:t>
            </a:r>
          </a:p>
          <a:p>
            <a:pPr lvl="4"/>
            <a:r>
              <a:rPr lang="et-EE" dirty="0"/>
              <a:t>Viies tase</a:t>
            </a:r>
            <a:endParaRPr lang="en-US" dirty="0"/>
          </a:p>
        </p:txBody>
      </p:sp>
    </p:spTree>
    <p:extLst>
      <p:ext uri="{BB962C8B-B14F-4D97-AF65-F5344CB8AC3E}">
        <p14:creationId xmlns:p14="http://schemas.microsoft.com/office/powerpoint/2010/main" val="1047838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Slide">
    <p:bg>
      <p:bgPr>
        <a:solidFill>
          <a:schemeClr val="accent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578644" y="578643"/>
            <a:ext cx="7527131" cy="697708"/>
          </a:xfrm>
        </p:spPr>
        <p:txBody>
          <a:bodyPr anchor="t" anchorCtr="0"/>
          <a:lstStyle>
            <a:lvl1pPr algn="l">
              <a:defRPr sz="3825">
                <a:solidFill>
                  <a:schemeClr val="bg1"/>
                </a:solidFill>
              </a:defRPr>
            </a:lvl1pPr>
          </a:lstStyle>
          <a:p>
            <a:r>
              <a:rPr lang="en-US" spc="-4" dirty="0" err="1"/>
              <a:t>Ai</a:t>
            </a:r>
            <a:r>
              <a:rPr lang="en-US" dirty="0" err="1"/>
              <a:t>t</a:t>
            </a:r>
            <a:r>
              <a:rPr lang="en-US" spc="-4" dirty="0" err="1"/>
              <a:t>ä</a:t>
            </a:r>
            <a:r>
              <a:rPr lang="en-US" spc="-127" dirty="0" err="1"/>
              <a:t>h</a:t>
            </a:r>
            <a:r>
              <a:rPr lang="en-US" spc="-4" dirty="0"/>
              <a:t>!</a:t>
            </a:r>
            <a:endParaRPr lang="en-US" dirty="0"/>
          </a:p>
        </p:txBody>
      </p:sp>
      <p:pic>
        <p:nvPicPr>
          <p:cNvPr id="25" name="Pilt 24">
            <a:extLst>
              <a:ext uri="{FF2B5EF4-FFF2-40B4-BE49-F238E27FC236}">
                <a16:creationId xmlns:a16="http://schemas.microsoft.com/office/drawing/2014/main" id="{D5D1DEEC-71E6-4E80-940D-49389F8D6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479" y="4366410"/>
            <a:ext cx="2053943" cy="505303"/>
          </a:xfrm>
          <a:prstGeom prst="rect">
            <a:avLst/>
          </a:prstGeom>
        </p:spPr>
      </p:pic>
    </p:spTree>
    <p:extLst>
      <p:ext uri="{BB962C8B-B14F-4D97-AF65-F5344CB8AC3E}">
        <p14:creationId xmlns:p14="http://schemas.microsoft.com/office/powerpoint/2010/main" val="930045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t-EE"/>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50D73FA-A1A7-40A4-A23F-0B216141D4B5}" type="datetimeFigureOut">
              <a:rPr lang="et-EE"/>
              <a:pPr>
                <a:defRPr/>
              </a:pPr>
              <a:t>23.08.2021</a:t>
            </a:fld>
            <a:endParaRPr lang="et-EE"/>
          </a:p>
        </p:txBody>
      </p:sp>
      <p:sp>
        <p:nvSpPr>
          <p:cNvPr id="6" name="Footer Placeholder 4"/>
          <p:cNvSpPr>
            <a:spLocks noGrp="1"/>
          </p:cNvSpPr>
          <p:nvPr>
            <p:ph type="ftr" sz="quarter" idx="11"/>
          </p:nvPr>
        </p:nvSpPr>
        <p:spPr/>
        <p:txBody>
          <a:bodyPr/>
          <a:lstStyle>
            <a:lvl1pPr>
              <a:defRPr/>
            </a:lvl1pPr>
          </a:lstStyle>
          <a:p>
            <a:pPr>
              <a:defRPr/>
            </a:pPr>
            <a:endParaRPr lang="et-EE"/>
          </a:p>
        </p:txBody>
      </p:sp>
      <p:sp>
        <p:nvSpPr>
          <p:cNvPr id="7" name="Slide Number Placeholder 5"/>
          <p:cNvSpPr>
            <a:spLocks noGrp="1"/>
          </p:cNvSpPr>
          <p:nvPr>
            <p:ph type="sldNum" sz="quarter" idx="12"/>
          </p:nvPr>
        </p:nvSpPr>
        <p:spPr/>
        <p:txBody>
          <a:bodyPr/>
          <a:lstStyle>
            <a:lvl1pPr>
              <a:defRPr/>
            </a:lvl1pPr>
          </a:lstStyle>
          <a:p>
            <a:pPr>
              <a:defRPr/>
            </a:pPr>
            <a:fld id="{9BEC08BD-8AA3-4B85-8985-EBFD61470092}" type="slidenum">
              <a:rPr lang="et-EE"/>
              <a:pPr>
                <a:defRPr/>
              </a:pPr>
              <a:t>‹#›</a:t>
            </a:fld>
            <a:endParaRPr lang="et-EE"/>
          </a:p>
        </p:txBody>
      </p:sp>
    </p:spTree>
    <p:extLst>
      <p:ext uri="{BB962C8B-B14F-4D97-AF65-F5344CB8AC3E}">
        <p14:creationId xmlns:p14="http://schemas.microsoft.com/office/powerpoint/2010/main" val="36614311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Pealkiri ja sisu">
    <p:spTree>
      <p:nvGrpSpPr>
        <p:cNvPr id="1" name=""/>
        <p:cNvGrpSpPr/>
        <p:nvPr/>
      </p:nvGrpSpPr>
      <p:grpSpPr>
        <a:xfrm>
          <a:off x="0" y="0"/>
          <a:ext cx="0" cy="0"/>
          <a:chOff x="0" y="0"/>
          <a:chExt cx="0" cy="0"/>
        </a:xfrm>
      </p:grpSpPr>
      <p:pic>
        <p:nvPicPr>
          <p:cNvPr id="7" name="Pildi kohatäide 10">
            <a:extLst>
              <a:ext uri="{FF2B5EF4-FFF2-40B4-BE49-F238E27FC236}">
                <a16:creationId xmlns:a16="http://schemas.microsoft.com/office/drawing/2014/main" id="{90592B48-6DC3-4612-BFB1-1DC6D6B91FF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rcRect/>
          <a:stretch>
            <a:fillRect/>
          </a:stretch>
        </p:blipFill>
        <p:spPr>
          <a:xfrm>
            <a:off x="0" y="0"/>
            <a:ext cx="9144000" cy="5143500"/>
          </a:xfrm>
          <a:prstGeom prst="rect">
            <a:avLst/>
          </a:prstGeom>
          <a:noFill/>
        </p:spPr>
      </p:pic>
      <p:pic>
        <p:nvPicPr>
          <p:cNvPr id="9" name="Pilt 11">
            <a:extLst>
              <a:ext uri="{FF2B5EF4-FFF2-40B4-BE49-F238E27FC236}">
                <a16:creationId xmlns:a16="http://schemas.microsoft.com/office/drawing/2014/main" id="{27BA93DD-A8AA-489E-A55D-5AA5F596D9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5488" y="4387597"/>
            <a:ext cx="2060889" cy="507011"/>
          </a:xfrm>
          <a:prstGeom prst="rect">
            <a:avLst/>
          </a:prstGeom>
        </p:spPr>
      </p:pic>
      <p:sp>
        <p:nvSpPr>
          <p:cNvPr id="11" name="Pealkiri 1">
            <a:extLst>
              <a:ext uri="{FF2B5EF4-FFF2-40B4-BE49-F238E27FC236}">
                <a16:creationId xmlns:a16="http://schemas.microsoft.com/office/drawing/2014/main" id="{39F7AB3D-DDBA-4F01-8750-9B012A0EE3B3}"/>
              </a:ext>
            </a:extLst>
          </p:cNvPr>
          <p:cNvSpPr>
            <a:spLocks noGrp="1"/>
          </p:cNvSpPr>
          <p:nvPr>
            <p:ph type="ctrTitle"/>
          </p:nvPr>
        </p:nvSpPr>
        <p:spPr>
          <a:xfrm>
            <a:off x="578644" y="578643"/>
            <a:ext cx="7527131" cy="697708"/>
          </a:xfrm>
        </p:spPr>
        <p:txBody>
          <a:bodyPr/>
          <a:lstStyle>
            <a:lvl1pPr>
              <a:defRPr>
                <a:solidFill>
                  <a:schemeClr val="bg1"/>
                </a:solidFill>
              </a:defRPr>
            </a:lvl1pPr>
          </a:lstStyle>
          <a:p>
            <a:r>
              <a:rPr lang="en-US" dirty="0" err="1"/>
              <a:t>Tiitelleht</a:t>
            </a:r>
            <a:r>
              <a:rPr lang="en-US" dirty="0"/>
              <a:t>. </a:t>
            </a:r>
            <a:r>
              <a:rPr lang="en-US" dirty="0" err="1"/>
              <a:t>Fototaustaga</a:t>
            </a:r>
            <a:endParaRPr lang="en-US" dirty="0"/>
          </a:p>
        </p:txBody>
      </p:sp>
    </p:spTree>
    <p:extLst>
      <p:ext uri="{BB962C8B-B14F-4D97-AF65-F5344CB8AC3E}">
        <p14:creationId xmlns:p14="http://schemas.microsoft.com/office/powerpoint/2010/main" val="1762022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Pealkiri ja sisu">
    <p:bg>
      <p:bgPr>
        <a:solidFill>
          <a:schemeClr val="bg1"/>
        </a:solidFill>
        <a:effectLst/>
      </p:bgPr>
    </p:bg>
    <p:spTree>
      <p:nvGrpSpPr>
        <p:cNvPr id="1" name=""/>
        <p:cNvGrpSpPr/>
        <p:nvPr/>
      </p:nvGrpSpPr>
      <p:grpSpPr>
        <a:xfrm>
          <a:off x="0" y="0"/>
          <a:ext cx="0" cy="0"/>
          <a:chOff x="0" y="0"/>
          <a:chExt cx="0" cy="0"/>
        </a:xfrm>
      </p:grpSpPr>
      <p:pic>
        <p:nvPicPr>
          <p:cNvPr id="7" name="Pildi kohatäide 10">
            <a:extLst>
              <a:ext uri="{FF2B5EF4-FFF2-40B4-BE49-F238E27FC236}">
                <a16:creationId xmlns:a16="http://schemas.microsoft.com/office/drawing/2014/main" id="{90592B48-6DC3-4612-BFB1-1DC6D6B91F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497"/>
          <a:stretch/>
        </p:blipFill>
        <p:spPr>
          <a:xfrm>
            <a:off x="5829301" y="-11784"/>
            <a:ext cx="3545958" cy="5143500"/>
          </a:xfrm>
          <a:prstGeom prst="rect">
            <a:avLst/>
          </a:prstGeom>
        </p:spPr>
      </p:pic>
      <p:sp>
        <p:nvSpPr>
          <p:cNvPr id="11" name="Pealkiri 1">
            <a:extLst>
              <a:ext uri="{FF2B5EF4-FFF2-40B4-BE49-F238E27FC236}">
                <a16:creationId xmlns:a16="http://schemas.microsoft.com/office/drawing/2014/main" id="{39F7AB3D-DDBA-4F01-8750-9B012A0EE3B3}"/>
              </a:ext>
            </a:extLst>
          </p:cNvPr>
          <p:cNvSpPr>
            <a:spLocks noGrp="1"/>
          </p:cNvSpPr>
          <p:nvPr>
            <p:ph type="ctrTitle"/>
          </p:nvPr>
        </p:nvSpPr>
        <p:spPr>
          <a:xfrm>
            <a:off x="586264" y="327184"/>
            <a:ext cx="4940009" cy="573926"/>
          </a:xfrm>
        </p:spPr>
        <p:txBody>
          <a:bodyPr/>
          <a:lstStyle>
            <a:lvl1pPr>
              <a:defRPr>
                <a:solidFill>
                  <a:srgbClr val="0070C0"/>
                </a:solidFill>
              </a:defRPr>
            </a:lvl1pPr>
          </a:lstStyle>
          <a:p>
            <a:r>
              <a:rPr lang="en-US" dirty="0" err="1"/>
              <a:t>Tiitelleht</a:t>
            </a:r>
            <a:r>
              <a:rPr lang="en-US" dirty="0"/>
              <a:t>. </a:t>
            </a:r>
            <a:r>
              <a:rPr lang="en-US" dirty="0" err="1"/>
              <a:t>Fototaustaga</a:t>
            </a:r>
            <a:endParaRPr lang="en-US" dirty="0"/>
          </a:p>
        </p:txBody>
      </p:sp>
    </p:spTree>
    <p:extLst>
      <p:ext uri="{BB962C8B-B14F-4D97-AF65-F5344CB8AC3E}">
        <p14:creationId xmlns:p14="http://schemas.microsoft.com/office/powerpoint/2010/main" val="3659250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Pealkiri ja sisu">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73226"/>
          <a:stretch/>
        </p:blipFill>
        <p:spPr>
          <a:xfrm>
            <a:off x="7036445" y="0"/>
            <a:ext cx="2183462" cy="5265937"/>
          </a:xfrm>
          <a:prstGeom prst="rect">
            <a:avLst/>
          </a:prstGeom>
        </p:spPr>
      </p:pic>
      <p:sp>
        <p:nvSpPr>
          <p:cNvPr id="11" name="Pealkiri 1">
            <a:extLst>
              <a:ext uri="{FF2B5EF4-FFF2-40B4-BE49-F238E27FC236}">
                <a16:creationId xmlns:a16="http://schemas.microsoft.com/office/drawing/2014/main" id="{39F7AB3D-DDBA-4F01-8750-9B012A0EE3B3}"/>
              </a:ext>
            </a:extLst>
          </p:cNvPr>
          <p:cNvSpPr>
            <a:spLocks noGrp="1"/>
          </p:cNvSpPr>
          <p:nvPr>
            <p:ph type="ctrTitle"/>
          </p:nvPr>
        </p:nvSpPr>
        <p:spPr>
          <a:xfrm>
            <a:off x="586264" y="327184"/>
            <a:ext cx="4940009" cy="573926"/>
          </a:xfrm>
        </p:spPr>
        <p:txBody>
          <a:bodyPr/>
          <a:lstStyle>
            <a:lvl1pPr>
              <a:defRPr>
                <a:solidFill>
                  <a:srgbClr val="0070C0"/>
                </a:solidFill>
              </a:defRPr>
            </a:lvl1pPr>
          </a:lstStyle>
          <a:p>
            <a:r>
              <a:rPr lang="en-US" dirty="0" err="1"/>
              <a:t>Tiitelleht</a:t>
            </a:r>
            <a:r>
              <a:rPr lang="en-US" dirty="0"/>
              <a:t>. </a:t>
            </a:r>
            <a:r>
              <a:rPr lang="en-US" dirty="0" err="1"/>
              <a:t>Fototaustaga</a:t>
            </a:r>
            <a:endParaRPr lang="en-US" dirty="0"/>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2937" r="52193"/>
          <a:stretch/>
        </p:blipFill>
        <p:spPr>
          <a:xfrm>
            <a:off x="4320899" y="-126824"/>
            <a:ext cx="2886997" cy="5519584"/>
          </a:xfrm>
          <a:prstGeom prst="rect">
            <a:avLst/>
          </a:prstGeom>
        </p:spPr>
      </p:pic>
    </p:spTree>
    <p:extLst>
      <p:ext uri="{BB962C8B-B14F-4D97-AF65-F5344CB8AC3E}">
        <p14:creationId xmlns:p14="http://schemas.microsoft.com/office/powerpoint/2010/main" val="3804982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_Pealkiri ja sisu">
    <p:bg>
      <p:bgPr>
        <a:solidFill>
          <a:schemeClr val="bg1"/>
        </a:solidFill>
        <a:effectLst/>
      </p:bgPr>
    </p:bg>
    <p:spTree>
      <p:nvGrpSpPr>
        <p:cNvPr id="1" name=""/>
        <p:cNvGrpSpPr/>
        <p:nvPr/>
      </p:nvGrpSpPr>
      <p:grpSpPr>
        <a:xfrm>
          <a:off x="0" y="0"/>
          <a:ext cx="0" cy="0"/>
          <a:chOff x="0" y="0"/>
          <a:chExt cx="0" cy="0"/>
        </a:xfrm>
      </p:grpSpPr>
      <p:sp>
        <p:nvSpPr>
          <p:cNvPr id="11" name="Pealkiri 1">
            <a:extLst>
              <a:ext uri="{FF2B5EF4-FFF2-40B4-BE49-F238E27FC236}">
                <a16:creationId xmlns:a16="http://schemas.microsoft.com/office/drawing/2014/main" id="{39F7AB3D-DDBA-4F01-8750-9B012A0EE3B3}"/>
              </a:ext>
            </a:extLst>
          </p:cNvPr>
          <p:cNvSpPr>
            <a:spLocks noGrp="1"/>
          </p:cNvSpPr>
          <p:nvPr>
            <p:ph type="ctrTitle"/>
          </p:nvPr>
        </p:nvSpPr>
        <p:spPr>
          <a:xfrm>
            <a:off x="586264" y="327184"/>
            <a:ext cx="4940009" cy="573926"/>
          </a:xfrm>
        </p:spPr>
        <p:txBody>
          <a:bodyPr/>
          <a:lstStyle>
            <a:lvl1pPr>
              <a:defRPr>
                <a:solidFill>
                  <a:srgbClr val="0070C0"/>
                </a:solidFill>
              </a:defRPr>
            </a:lvl1pPr>
          </a:lstStyle>
          <a:p>
            <a:r>
              <a:rPr lang="en-US" dirty="0" err="1"/>
              <a:t>Tiitelleht</a:t>
            </a:r>
            <a:r>
              <a:rPr lang="en-US" dirty="0"/>
              <a:t>. </a:t>
            </a:r>
            <a:r>
              <a:rPr lang="en-US" dirty="0" err="1"/>
              <a:t>Fototaustaga</a:t>
            </a:r>
            <a:endParaRPr lang="en-US" dirty="0"/>
          </a:p>
        </p:txBody>
      </p:sp>
      <p:pic>
        <p:nvPicPr>
          <p:cNvPr id="5" name="Picture 4"/>
          <p:cNvPicPr>
            <a:picLocks noChangeAspect="1"/>
          </p:cNvPicPr>
          <p:nvPr userDrawn="1"/>
        </p:nvPicPr>
        <p:blipFill rotWithShape="1">
          <a:blip r:embed="rId2"/>
          <a:srcRect l="9953" t="-646" r="40281" b="646"/>
          <a:stretch/>
        </p:blipFill>
        <p:spPr>
          <a:xfrm>
            <a:off x="5051323" y="3543"/>
            <a:ext cx="4092677" cy="5139957"/>
          </a:xfrm>
          <a:prstGeom prst="rect">
            <a:avLst/>
          </a:prstGeom>
        </p:spPr>
      </p:pic>
    </p:spTree>
    <p:extLst>
      <p:ext uri="{BB962C8B-B14F-4D97-AF65-F5344CB8AC3E}">
        <p14:creationId xmlns:p14="http://schemas.microsoft.com/office/powerpoint/2010/main" val="2664433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6_Pealkiri ja sisu">
    <p:bg>
      <p:bgPr>
        <a:solidFill>
          <a:schemeClr val="bg1"/>
        </a:solidFill>
        <a:effectLst/>
      </p:bgPr>
    </p:bg>
    <p:spTree>
      <p:nvGrpSpPr>
        <p:cNvPr id="1" name=""/>
        <p:cNvGrpSpPr/>
        <p:nvPr/>
      </p:nvGrpSpPr>
      <p:grpSpPr>
        <a:xfrm>
          <a:off x="0" y="0"/>
          <a:ext cx="0" cy="0"/>
          <a:chOff x="0" y="0"/>
          <a:chExt cx="0" cy="0"/>
        </a:xfrm>
      </p:grpSpPr>
      <p:sp>
        <p:nvSpPr>
          <p:cNvPr id="11" name="Pealkiri 1">
            <a:extLst>
              <a:ext uri="{FF2B5EF4-FFF2-40B4-BE49-F238E27FC236}">
                <a16:creationId xmlns:a16="http://schemas.microsoft.com/office/drawing/2014/main" id="{39F7AB3D-DDBA-4F01-8750-9B012A0EE3B3}"/>
              </a:ext>
            </a:extLst>
          </p:cNvPr>
          <p:cNvSpPr>
            <a:spLocks noGrp="1"/>
          </p:cNvSpPr>
          <p:nvPr>
            <p:ph type="ctrTitle"/>
          </p:nvPr>
        </p:nvSpPr>
        <p:spPr>
          <a:xfrm>
            <a:off x="586264" y="327184"/>
            <a:ext cx="4940009" cy="573926"/>
          </a:xfrm>
        </p:spPr>
        <p:txBody>
          <a:bodyPr/>
          <a:lstStyle>
            <a:lvl1pPr>
              <a:defRPr>
                <a:solidFill>
                  <a:srgbClr val="0070C0"/>
                </a:solidFill>
              </a:defRPr>
            </a:lvl1pPr>
          </a:lstStyle>
          <a:p>
            <a:r>
              <a:rPr lang="en-US" dirty="0" err="1"/>
              <a:t>Tiitelleht</a:t>
            </a:r>
            <a:r>
              <a:rPr lang="en-US" dirty="0"/>
              <a:t>. </a:t>
            </a:r>
            <a:r>
              <a:rPr lang="en-US" dirty="0" err="1"/>
              <a:t>Fototaustaga</a:t>
            </a:r>
            <a:endParaRPr lang="en-US"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80389"/>
          <a:stretch/>
        </p:blipFill>
        <p:spPr>
          <a:xfrm>
            <a:off x="4147021" y="0"/>
            <a:ext cx="1180148" cy="5143500"/>
          </a:xfrm>
          <a:prstGeom prst="rect">
            <a:avLst/>
          </a:prstGeom>
        </p:spPr>
      </p:pic>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5676" r="6499"/>
          <a:stretch/>
        </p:blipFill>
        <p:spPr>
          <a:xfrm>
            <a:off x="5327169" y="0"/>
            <a:ext cx="4081617" cy="5143500"/>
          </a:xfrm>
          <a:prstGeom prst="rect">
            <a:avLst/>
          </a:prstGeom>
        </p:spPr>
      </p:pic>
    </p:spTree>
    <p:extLst>
      <p:ext uri="{BB962C8B-B14F-4D97-AF65-F5344CB8AC3E}">
        <p14:creationId xmlns:p14="http://schemas.microsoft.com/office/powerpoint/2010/main" val="2442541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7_Pealkiri ja sisu">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37950"/>
          <a:stretch/>
        </p:blipFill>
        <p:spPr>
          <a:xfrm>
            <a:off x="5154561" y="0"/>
            <a:ext cx="3989439" cy="5143500"/>
          </a:xfrm>
          <a:prstGeom prst="rect">
            <a:avLst/>
          </a:prstGeom>
        </p:spPr>
      </p:pic>
      <p:sp>
        <p:nvSpPr>
          <p:cNvPr id="11" name="Pealkiri 1">
            <a:extLst>
              <a:ext uri="{FF2B5EF4-FFF2-40B4-BE49-F238E27FC236}">
                <a16:creationId xmlns:a16="http://schemas.microsoft.com/office/drawing/2014/main" id="{39F7AB3D-DDBA-4F01-8750-9B012A0EE3B3}"/>
              </a:ext>
            </a:extLst>
          </p:cNvPr>
          <p:cNvSpPr>
            <a:spLocks noGrp="1"/>
          </p:cNvSpPr>
          <p:nvPr>
            <p:ph type="ctrTitle" hasCustomPrompt="1"/>
          </p:nvPr>
        </p:nvSpPr>
        <p:spPr>
          <a:xfrm rot="20601919">
            <a:off x="726133" y="1910665"/>
            <a:ext cx="4236447" cy="573926"/>
          </a:xfrm>
        </p:spPr>
        <p:txBody>
          <a:bodyPr/>
          <a:lstStyle>
            <a:lvl1pPr>
              <a:defRPr>
                <a:solidFill>
                  <a:srgbClr val="0070C0"/>
                </a:solidFill>
              </a:defRPr>
            </a:lvl1pPr>
          </a:lstStyle>
          <a:p>
            <a:r>
              <a:rPr lang="et-EE" dirty="0"/>
              <a:t>ESTONIA TODAY</a:t>
            </a:r>
            <a:endParaRPr lang="en-US" dirty="0"/>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7117" y="114301"/>
            <a:ext cx="991032" cy="1316294"/>
          </a:xfrm>
          <a:prstGeom prst="rect">
            <a:avLst/>
          </a:prstGeom>
        </p:spPr>
      </p:pic>
      <p:pic>
        <p:nvPicPr>
          <p:cNvPr id="8" name="Picture 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54561" y="3078962"/>
            <a:ext cx="3096808" cy="2064539"/>
          </a:xfrm>
          <a:prstGeom prst="rect">
            <a:avLst/>
          </a:prstGeom>
        </p:spPr>
      </p:pic>
    </p:spTree>
    <p:extLst>
      <p:ext uri="{BB962C8B-B14F-4D97-AF65-F5344CB8AC3E}">
        <p14:creationId xmlns:p14="http://schemas.microsoft.com/office/powerpoint/2010/main" val="1210709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8_Pealkiri ja sisu">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37950"/>
          <a:stretch/>
        </p:blipFill>
        <p:spPr>
          <a:xfrm>
            <a:off x="5154561" y="0"/>
            <a:ext cx="3989439" cy="5143500"/>
          </a:xfrm>
          <a:prstGeom prst="rect">
            <a:avLst/>
          </a:prstGeom>
        </p:spPr>
      </p:pic>
      <p:sp>
        <p:nvSpPr>
          <p:cNvPr id="11" name="Pealkiri 1">
            <a:extLst>
              <a:ext uri="{FF2B5EF4-FFF2-40B4-BE49-F238E27FC236}">
                <a16:creationId xmlns:a16="http://schemas.microsoft.com/office/drawing/2014/main" id="{39F7AB3D-DDBA-4F01-8750-9B012A0EE3B3}"/>
              </a:ext>
            </a:extLst>
          </p:cNvPr>
          <p:cNvSpPr>
            <a:spLocks noGrp="1"/>
          </p:cNvSpPr>
          <p:nvPr>
            <p:ph type="ctrTitle" hasCustomPrompt="1"/>
          </p:nvPr>
        </p:nvSpPr>
        <p:spPr>
          <a:xfrm rot="19712917">
            <a:off x="-38969" y="1909267"/>
            <a:ext cx="4236447" cy="573926"/>
          </a:xfrm>
        </p:spPr>
        <p:txBody>
          <a:bodyPr/>
          <a:lstStyle>
            <a:lvl1pPr>
              <a:defRPr>
                <a:solidFill>
                  <a:srgbClr val="0070C0"/>
                </a:solidFill>
              </a:defRPr>
            </a:lvl1pPr>
          </a:lstStyle>
          <a:p>
            <a:r>
              <a:rPr lang="et-EE" dirty="0" err="1"/>
              <a:t>text</a:t>
            </a:r>
            <a:endParaRPr lang="en-US" dirty="0"/>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1724" y="188043"/>
            <a:ext cx="991032" cy="1316294"/>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l="23185" r="7998"/>
          <a:stretch/>
        </p:blipFill>
        <p:spPr>
          <a:xfrm>
            <a:off x="3738717" y="0"/>
            <a:ext cx="2654710" cy="5143500"/>
          </a:xfrm>
          <a:prstGeom prst="rect">
            <a:avLst/>
          </a:prstGeom>
        </p:spPr>
      </p:pic>
    </p:spTree>
    <p:extLst>
      <p:ext uri="{BB962C8B-B14F-4D97-AF65-F5344CB8AC3E}">
        <p14:creationId xmlns:p14="http://schemas.microsoft.com/office/powerpoint/2010/main" val="3221657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Jaotise päis">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t-EE"/>
              <a:t>Klõpsake juhteksemplari pealkirja laadi redigeerimiseks</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t-EE"/>
              <a:t>Redigeerige juhteksemplari tekstilaade</a:t>
            </a:r>
          </a:p>
        </p:txBody>
      </p:sp>
      <p:sp>
        <p:nvSpPr>
          <p:cNvPr id="4" name="Date Placeholder 3"/>
          <p:cNvSpPr>
            <a:spLocks noGrp="1"/>
          </p:cNvSpPr>
          <p:nvPr>
            <p:ph type="dt" sz="half" idx="10"/>
          </p:nvPr>
        </p:nvSpPr>
        <p:spPr/>
        <p:txBody>
          <a:bodyPr/>
          <a:lstStyle/>
          <a:p>
            <a:fld id="{4BB975B2-AC63-474F-B617-DF661EE33FDC}" type="datetimeFigureOut">
              <a:rPr lang="et-EE" smtClean="0"/>
              <a:t>23.08.2021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7A7CC5E-AD7A-4E3F-92E2-4FC25C99D0BF}" type="slidenum">
              <a:rPr lang="et-EE" smtClean="0"/>
              <a:t>‹#›</a:t>
            </a:fld>
            <a:endParaRPr lang="et-EE"/>
          </a:p>
        </p:txBody>
      </p:sp>
    </p:spTree>
    <p:extLst>
      <p:ext uri="{BB962C8B-B14F-4D97-AF65-F5344CB8AC3E}">
        <p14:creationId xmlns:p14="http://schemas.microsoft.com/office/powerpoint/2010/main" val="282779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 Subheading + Text + Graph">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916" y="494102"/>
            <a:ext cx="4104084" cy="727482"/>
          </a:xfrm>
        </p:spPr>
        <p:txBody>
          <a:bodyPr/>
          <a:lstStyle>
            <a:lvl1pPr>
              <a:defRPr>
                <a:solidFill>
                  <a:srgbClr val="575A5D"/>
                </a:solidFill>
              </a:defRPr>
            </a:lvl1pPr>
          </a:lstStyle>
          <a:p>
            <a:r>
              <a:rPr lang="en-US" dirty="0"/>
              <a:t>Click to edit</a:t>
            </a:r>
            <a:endParaRPr lang="en-GB" dirty="0"/>
          </a:p>
        </p:txBody>
      </p:sp>
      <p:sp>
        <p:nvSpPr>
          <p:cNvPr id="4" name="Text Placeholder 3"/>
          <p:cNvSpPr>
            <a:spLocks noGrp="1"/>
          </p:cNvSpPr>
          <p:nvPr>
            <p:ph type="body" sz="quarter" idx="10"/>
          </p:nvPr>
        </p:nvSpPr>
        <p:spPr>
          <a:xfrm>
            <a:off x="467917" y="3100388"/>
            <a:ext cx="3618309" cy="2043114"/>
          </a:xfrm>
        </p:spPr>
        <p:txBody>
          <a:bodyPr/>
          <a:lstStyle>
            <a:lvl1pPr>
              <a:buClr>
                <a:srgbClr val="C4BEC5"/>
              </a:buClr>
              <a:defRPr>
                <a:solidFill>
                  <a:srgbClr val="575A5D"/>
                </a:solidFill>
              </a:defRPr>
            </a:lvl1pPr>
            <a:lvl2pPr>
              <a:buClr>
                <a:srgbClr val="C4BEC5"/>
              </a:buClr>
              <a:defRPr>
                <a:solidFill>
                  <a:srgbClr val="575A5D"/>
                </a:solidFill>
              </a:defRPr>
            </a:lvl2pPr>
            <a:lvl3pPr>
              <a:buClr>
                <a:srgbClr val="C4BEC5"/>
              </a:buClr>
              <a:defRPr>
                <a:solidFill>
                  <a:srgbClr val="575A5D"/>
                </a:solidFill>
              </a:defRPr>
            </a:lvl3pPr>
            <a:lvl4pPr>
              <a:buClr>
                <a:srgbClr val="C4BEC5"/>
              </a:buClr>
              <a:defRPr>
                <a:solidFill>
                  <a:srgbClr val="575A5D"/>
                </a:solidFill>
              </a:defRPr>
            </a:lvl4pPr>
            <a:lvl5pPr>
              <a:buClr>
                <a:srgbClr val="C4BEC5"/>
              </a:buClr>
              <a:defRPr>
                <a:solidFill>
                  <a:srgbClr val="575A5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467917" y="1221584"/>
            <a:ext cx="3618309" cy="485775"/>
          </a:xfrm>
        </p:spPr>
        <p:txBody>
          <a:bodyPr bIns="0" anchor="t"/>
          <a:lstStyle>
            <a:lvl1pPr marL="0" indent="0">
              <a:buNone/>
              <a:defRPr sz="1649">
                <a:solidFill>
                  <a:schemeClr val="tx2"/>
                </a:solidFill>
              </a:defRPr>
            </a:lvl1pPr>
            <a:lvl2pPr marL="135644" indent="0">
              <a:buNone/>
              <a:defRPr>
                <a:solidFill>
                  <a:srgbClr val="C4BEC5"/>
                </a:solidFill>
              </a:defRPr>
            </a:lvl2pPr>
            <a:lvl3pPr marL="271288" indent="0">
              <a:buNone/>
              <a:defRPr>
                <a:solidFill>
                  <a:srgbClr val="C4BEC5"/>
                </a:solidFill>
              </a:defRPr>
            </a:lvl3pPr>
            <a:lvl4pPr marL="406930" indent="0">
              <a:buNone/>
              <a:defRPr>
                <a:solidFill>
                  <a:srgbClr val="C4BEC5"/>
                </a:solidFill>
              </a:defRPr>
            </a:lvl4pPr>
            <a:lvl5pPr marL="535433"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3224297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iitelslaid_Fotoga">
    <p:bg>
      <p:bgPr>
        <a:solidFill>
          <a:schemeClr val="tx1"/>
        </a:solidFill>
        <a:effectLst/>
      </p:bgPr>
    </p:bg>
    <p:spTree>
      <p:nvGrpSpPr>
        <p:cNvPr id="1" name=""/>
        <p:cNvGrpSpPr/>
        <p:nvPr/>
      </p:nvGrpSpPr>
      <p:grpSpPr>
        <a:xfrm>
          <a:off x="0" y="0"/>
          <a:ext cx="0" cy="0"/>
          <a:chOff x="0" y="0"/>
          <a:chExt cx="0" cy="0"/>
        </a:xfrm>
      </p:grpSpPr>
      <p:sp>
        <p:nvSpPr>
          <p:cNvPr id="6" name="Pildi kohatäide 5">
            <a:extLst>
              <a:ext uri="{FF2B5EF4-FFF2-40B4-BE49-F238E27FC236}">
                <a16:creationId xmlns:a16="http://schemas.microsoft.com/office/drawing/2014/main" id="{ACACD6EB-E413-418C-8F02-E19C6AD2031F}"/>
              </a:ext>
            </a:extLst>
          </p:cNvPr>
          <p:cNvSpPr>
            <a:spLocks noGrp="1"/>
          </p:cNvSpPr>
          <p:nvPr>
            <p:ph type="pic" sz="quarter" idx="10" hasCustomPrompt="1"/>
          </p:nvPr>
        </p:nvSpPr>
        <p:spPr>
          <a:xfrm>
            <a:off x="0" y="0"/>
            <a:ext cx="9144000" cy="5143500"/>
          </a:xfrm>
        </p:spPr>
        <p:txBody>
          <a:bodyPr anchor="ctr"/>
          <a:lstStyle>
            <a:lvl1pPr algn="ctr">
              <a:defRPr>
                <a:solidFill>
                  <a:schemeClr val="bg1"/>
                </a:solidFill>
              </a:defRPr>
            </a:lvl1pPr>
          </a:lstStyle>
          <a:p>
            <a:r>
              <a:rPr lang="en-US" dirty="0"/>
              <a:t>Click to add image</a:t>
            </a:r>
          </a:p>
        </p:txBody>
      </p:sp>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578644" y="578643"/>
            <a:ext cx="7527131" cy="697708"/>
          </a:xfrm>
        </p:spPr>
        <p:txBody>
          <a:bodyPr anchor="t" anchorCtr="0"/>
          <a:lstStyle>
            <a:lvl1pPr algn="l">
              <a:defRPr sz="3825">
                <a:solidFill>
                  <a:schemeClr val="bg1"/>
                </a:solidFill>
              </a:defRPr>
            </a:lvl1pPr>
          </a:lstStyle>
          <a:p>
            <a:r>
              <a:rPr lang="en-US" dirty="0" err="1"/>
              <a:t>Tiitelleht</a:t>
            </a:r>
            <a:r>
              <a:rPr lang="en-US" dirty="0"/>
              <a:t>. </a:t>
            </a:r>
            <a:r>
              <a:rPr lang="en-US" dirty="0" err="1"/>
              <a:t>Punase</a:t>
            </a:r>
            <a:r>
              <a:rPr lang="en-US" dirty="0"/>
              <a:t> </a:t>
            </a:r>
            <a:r>
              <a:rPr lang="en-US" dirty="0" err="1"/>
              <a:t>taustaga</a:t>
            </a:r>
            <a:endParaRPr lang="en-US" dirty="0"/>
          </a:p>
        </p:txBody>
      </p:sp>
      <p:pic>
        <p:nvPicPr>
          <p:cNvPr id="25" name="Pilt 24">
            <a:extLst>
              <a:ext uri="{FF2B5EF4-FFF2-40B4-BE49-F238E27FC236}">
                <a16:creationId xmlns:a16="http://schemas.microsoft.com/office/drawing/2014/main" id="{D5D1DEEC-71E6-4E80-940D-49389F8D6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644" y="4044960"/>
            <a:ext cx="2416374" cy="594467"/>
          </a:xfrm>
          <a:prstGeom prst="rect">
            <a:avLst/>
          </a:prstGeom>
        </p:spPr>
      </p:pic>
    </p:spTree>
    <p:extLst>
      <p:ext uri="{BB962C8B-B14F-4D97-AF65-F5344CB8AC3E}">
        <p14:creationId xmlns:p14="http://schemas.microsoft.com/office/powerpoint/2010/main" val="2245992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itelslaid_Mustriga">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4E0E319-FFBE-47D0-95D5-D04D29C13522}"/>
              </a:ext>
            </a:extLst>
          </p:cNvPr>
          <p:cNvSpPr>
            <a:spLocks noGrp="1"/>
          </p:cNvSpPr>
          <p:nvPr>
            <p:ph type="ctrTitle" hasCustomPrompt="1"/>
          </p:nvPr>
        </p:nvSpPr>
        <p:spPr>
          <a:xfrm>
            <a:off x="578644" y="578643"/>
            <a:ext cx="3586163" cy="697708"/>
          </a:xfrm>
        </p:spPr>
        <p:txBody>
          <a:bodyPr anchor="t" anchorCtr="0"/>
          <a:lstStyle>
            <a:lvl1pPr algn="l">
              <a:defRPr sz="2100">
                <a:solidFill>
                  <a:schemeClr val="accent1"/>
                </a:solidFill>
              </a:defRPr>
            </a:lvl1pPr>
          </a:lstStyle>
          <a:p>
            <a:r>
              <a:rPr lang="fi-FI" dirty="0" err="1"/>
              <a:t>Tiitelleht</a:t>
            </a:r>
            <a:r>
              <a:rPr lang="fi-FI" dirty="0"/>
              <a:t>. </a:t>
            </a:r>
            <a:r>
              <a:rPr lang="fi-FI" dirty="0" err="1"/>
              <a:t>Mustritaustaga</a:t>
            </a:r>
            <a:r>
              <a:rPr lang="fi-FI" dirty="0"/>
              <a:t>, </a:t>
            </a:r>
            <a:r>
              <a:rPr lang="fi-FI" dirty="0" err="1"/>
              <a:t>Sel</a:t>
            </a:r>
            <a:r>
              <a:rPr lang="fi-FI" dirty="0"/>
              <a:t>  </a:t>
            </a:r>
            <a:r>
              <a:rPr lang="fi-FI" dirty="0" err="1"/>
              <a:t>juhul</a:t>
            </a:r>
            <a:r>
              <a:rPr lang="fi-FI" dirty="0"/>
              <a:t> on </a:t>
            </a:r>
            <a:r>
              <a:rPr lang="fi-FI" dirty="0" err="1"/>
              <a:t>pealkiri</a:t>
            </a:r>
            <a:r>
              <a:rPr lang="fi-FI" dirty="0"/>
              <a:t> </a:t>
            </a:r>
            <a:r>
              <a:rPr lang="fi-FI" dirty="0" err="1"/>
              <a:t>väiksem</a:t>
            </a:r>
            <a:endParaRPr lang="en-US" dirty="0"/>
          </a:p>
        </p:txBody>
      </p:sp>
      <p:grpSp>
        <p:nvGrpSpPr>
          <p:cNvPr id="6" name="Group 4">
            <a:extLst>
              <a:ext uri="{FF2B5EF4-FFF2-40B4-BE49-F238E27FC236}">
                <a16:creationId xmlns:a16="http://schemas.microsoft.com/office/drawing/2014/main" id="{B5D8F8AD-511C-4C05-96FC-042028E94BED}"/>
              </a:ext>
            </a:extLst>
          </p:cNvPr>
          <p:cNvGrpSpPr>
            <a:grpSpLocks noChangeAspect="1"/>
          </p:cNvGrpSpPr>
          <p:nvPr userDrawn="1"/>
        </p:nvGrpSpPr>
        <p:grpSpPr bwMode="auto">
          <a:xfrm>
            <a:off x="578644" y="4044553"/>
            <a:ext cx="2416969" cy="595313"/>
            <a:chOff x="486" y="3397"/>
            <a:chExt cx="2030" cy="500"/>
          </a:xfrm>
        </p:grpSpPr>
        <p:sp>
          <p:nvSpPr>
            <p:cNvPr id="7" name="AutoShape 3">
              <a:extLst>
                <a:ext uri="{FF2B5EF4-FFF2-40B4-BE49-F238E27FC236}">
                  <a16:creationId xmlns:a16="http://schemas.microsoft.com/office/drawing/2014/main" id="{4D5AD7D9-6BF8-4863-BD64-0C30BE939E83}"/>
                </a:ext>
              </a:extLst>
            </p:cNvPr>
            <p:cNvSpPr>
              <a:spLocks noChangeAspect="1" noChangeArrowheads="1" noTextEdit="1"/>
            </p:cNvSpPr>
            <p:nvPr userDrawn="1"/>
          </p:nvSpPr>
          <p:spPr bwMode="auto">
            <a:xfrm>
              <a:off x="486" y="3397"/>
              <a:ext cx="2030"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 name="Freeform 5">
              <a:extLst>
                <a:ext uri="{FF2B5EF4-FFF2-40B4-BE49-F238E27FC236}">
                  <a16:creationId xmlns:a16="http://schemas.microsoft.com/office/drawing/2014/main" id="{D38D07EF-F8E8-4365-8C41-A05936EE2EFA}"/>
                </a:ext>
              </a:extLst>
            </p:cNvPr>
            <p:cNvSpPr>
              <a:spLocks/>
            </p:cNvSpPr>
            <p:nvPr userDrawn="1"/>
          </p:nvSpPr>
          <p:spPr bwMode="auto">
            <a:xfrm>
              <a:off x="1012" y="3462"/>
              <a:ext cx="289" cy="374"/>
            </a:xfrm>
            <a:custGeom>
              <a:avLst/>
              <a:gdLst>
                <a:gd name="T0" fmla="*/ 289 w 289"/>
                <a:gd name="T1" fmla="*/ 64 h 374"/>
                <a:gd name="T2" fmla="*/ 180 w 289"/>
                <a:gd name="T3" fmla="*/ 64 h 374"/>
                <a:gd name="T4" fmla="*/ 180 w 289"/>
                <a:gd name="T5" fmla="*/ 374 h 374"/>
                <a:gd name="T6" fmla="*/ 107 w 289"/>
                <a:gd name="T7" fmla="*/ 374 h 374"/>
                <a:gd name="T8" fmla="*/ 107 w 289"/>
                <a:gd name="T9" fmla="*/ 64 h 374"/>
                <a:gd name="T10" fmla="*/ 0 w 289"/>
                <a:gd name="T11" fmla="*/ 64 h 374"/>
                <a:gd name="T12" fmla="*/ 0 w 289"/>
                <a:gd name="T13" fmla="*/ 0 h 374"/>
                <a:gd name="T14" fmla="*/ 289 w 289"/>
                <a:gd name="T15" fmla="*/ 0 h 374"/>
                <a:gd name="T16" fmla="*/ 289 w 289"/>
                <a:gd name="T17" fmla="*/ 6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374">
                  <a:moveTo>
                    <a:pt x="289" y="64"/>
                  </a:moveTo>
                  <a:lnTo>
                    <a:pt x="180" y="64"/>
                  </a:lnTo>
                  <a:lnTo>
                    <a:pt x="180" y="374"/>
                  </a:lnTo>
                  <a:lnTo>
                    <a:pt x="107" y="374"/>
                  </a:lnTo>
                  <a:lnTo>
                    <a:pt x="107" y="64"/>
                  </a:lnTo>
                  <a:lnTo>
                    <a:pt x="0" y="64"/>
                  </a:lnTo>
                  <a:lnTo>
                    <a:pt x="0" y="0"/>
                  </a:lnTo>
                  <a:lnTo>
                    <a:pt x="289" y="0"/>
                  </a:lnTo>
                  <a:lnTo>
                    <a:pt x="289" y="64"/>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 name="Freeform 6">
              <a:extLst>
                <a:ext uri="{FF2B5EF4-FFF2-40B4-BE49-F238E27FC236}">
                  <a16:creationId xmlns:a16="http://schemas.microsoft.com/office/drawing/2014/main" id="{C3273456-3539-4AAD-B7B9-5B199A5330D1}"/>
                </a:ext>
              </a:extLst>
            </p:cNvPr>
            <p:cNvSpPr>
              <a:spLocks noEditPoints="1"/>
            </p:cNvSpPr>
            <p:nvPr userDrawn="1"/>
          </p:nvSpPr>
          <p:spPr bwMode="auto">
            <a:xfrm>
              <a:off x="1272" y="3555"/>
              <a:ext cx="240" cy="289"/>
            </a:xfrm>
            <a:custGeom>
              <a:avLst/>
              <a:gdLst>
                <a:gd name="T0" fmla="*/ 83 w 83"/>
                <a:gd name="T1" fmla="*/ 34 h 99"/>
                <a:gd name="T2" fmla="*/ 83 w 83"/>
                <a:gd name="T3" fmla="*/ 96 h 99"/>
                <a:gd name="T4" fmla="*/ 62 w 83"/>
                <a:gd name="T5" fmla="*/ 96 h 99"/>
                <a:gd name="T6" fmla="*/ 62 w 83"/>
                <a:gd name="T7" fmla="*/ 86 h 99"/>
                <a:gd name="T8" fmla="*/ 32 w 83"/>
                <a:gd name="T9" fmla="*/ 99 h 99"/>
                <a:gd name="T10" fmla="*/ 0 w 83"/>
                <a:gd name="T11" fmla="*/ 72 h 99"/>
                <a:gd name="T12" fmla="*/ 39 w 83"/>
                <a:gd name="T13" fmla="*/ 40 h 99"/>
                <a:gd name="T14" fmla="*/ 61 w 83"/>
                <a:gd name="T15" fmla="*/ 36 h 99"/>
                <a:gd name="T16" fmla="*/ 61 w 83"/>
                <a:gd name="T17" fmla="*/ 34 h 99"/>
                <a:gd name="T18" fmla="*/ 44 w 83"/>
                <a:gd name="T19" fmla="*/ 20 h 99"/>
                <a:gd name="T20" fmla="*/ 29 w 83"/>
                <a:gd name="T21" fmla="*/ 23 h 99"/>
                <a:gd name="T22" fmla="*/ 15 w 83"/>
                <a:gd name="T23" fmla="*/ 35 h 99"/>
                <a:gd name="T24" fmla="*/ 0 w 83"/>
                <a:gd name="T25" fmla="*/ 21 h 99"/>
                <a:gd name="T26" fmla="*/ 43 w 83"/>
                <a:gd name="T27" fmla="*/ 1 h 99"/>
                <a:gd name="T28" fmla="*/ 83 w 83"/>
                <a:gd name="T29" fmla="*/ 34 h 99"/>
                <a:gd name="T30" fmla="*/ 61 w 83"/>
                <a:gd name="T31" fmla="*/ 58 h 99"/>
                <a:gd name="T32" fmla="*/ 61 w 83"/>
                <a:gd name="T33" fmla="*/ 53 h 99"/>
                <a:gd name="T34" fmla="*/ 45 w 83"/>
                <a:gd name="T35" fmla="*/ 56 h 99"/>
                <a:gd name="T36" fmla="*/ 22 w 83"/>
                <a:gd name="T37" fmla="*/ 71 h 99"/>
                <a:gd name="T38" fmla="*/ 36 w 83"/>
                <a:gd name="T39" fmla="*/ 80 h 99"/>
                <a:gd name="T40" fmla="*/ 61 w 83"/>
                <a:gd name="T41" fmla="*/ 5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99">
                  <a:moveTo>
                    <a:pt x="83" y="34"/>
                  </a:moveTo>
                  <a:cubicBezTo>
                    <a:pt x="83" y="96"/>
                    <a:pt x="83" y="96"/>
                    <a:pt x="83" y="96"/>
                  </a:cubicBezTo>
                  <a:cubicBezTo>
                    <a:pt x="62" y="96"/>
                    <a:pt x="62" y="96"/>
                    <a:pt x="62" y="96"/>
                  </a:cubicBezTo>
                  <a:cubicBezTo>
                    <a:pt x="62" y="86"/>
                    <a:pt x="62" y="86"/>
                    <a:pt x="62" y="86"/>
                  </a:cubicBezTo>
                  <a:cubicBezTo>
                    <a:pt x="56" y="94"/>
                    <a:pt x="46" y="99"/>
                    <a:pt x="32" y="99"/>
                  </a:cubicBezTo>
                  <a:cubicBezTo>
                    <a:pt x="14" y="99"/>
                    <a:pt x="0" y="90"/>
                    <a:pt x="0" y="72"/>
                  </a:cubicBezTo>
                  <a:cubicBezTo>
                    <a:pt x="0" y="53"/>
                    <a:pt x="15" y="44"/>
                    <a:pt x="39" y="40"/>
                  </a:cubicBezTo>
                  <a:cubicBezTo>
                    <a:pt x="61" y="36"/>
                    <a:pt x="61" y="36"/>
                    <a:pt x="61" y="36"/>
                  </a:cubicBezTo>
                  <a:cubicBezTo>
                    <a:pt x="61" y="34"/>
                    <a:pt x="61" y="34"/>
                    <a:pt x="61" y="34"/>
                  </a:cubicBezTo>
                  <a:cubicBezTo>
                    <a:pt x="61" y="25"/>
                    <a:pt x="54" y="20"/>
                    <a:pt x="44" y="20"/>
                  </a:cubicBezTo>
                  <a:cubicBezTo>
                    <a:pt x="39" y="20"/>
                    <a:pt x="34" y="21"/>
                    <a:pt x="29" y="23"/>
                  </a:cubicBezTo>
                  <a:cubicBezTo>
                    <a:pt x="24" y="27"/>
                    <a:pt x="19" y="31"/>
                    <a:pt x="15" y="35"/>
                  </a:cubicBezTo>
                  <a:cubicBezTo>
                    <a:pt x="0" y="21"/>
                    <a:pt x="0" y="21"/>
                    <a:pt x="0" y="21"/>
                  </a:cubicBezTo>
                  <a:cubicBezTo>
                    <a:pt x="10" y="8"/>
                    <a:pt x="26" y="0"/>
                    <a:pt x="43" y="1"/>
                  </a:cubicBezTo>
                  <a:cubicBezTo>
                    <a:pt x="69" y="1"/>
                    <a:pt x="83" y="14"/>
                    <a:pt x="83" y="34"/>
                  </a:cubicBezTo>
                  <a:close/>
                  <a:moveTo>
                    <a:pt x="61" y="58"/>
                  </a:moveTo>
                  <a:cubicBezTo>
                    <a:pt x="61" y="53"/>
                    <a:pt x="61" y="53"/>
                    <a:pt x="61" y="53"/>
                  </a:cubicBezTo>
                  <a:cubicBezTo>
                    <a:pt x="45" y="56"/>
                    <a:pt x="45" y="56"/>
                    <a:pt x="45" y="56"/>
                  </a:cubicBezTo>
                  <a:cubicBezTo>
                    <a:pt x="30" y="59"/>
                    <a:pt x="22" y="63"/>
                    <a:pt x="22" y="71"/>
                  </a:cubicBezTo>
                  <a:cubicBezTo>
                    <a:pt x="22" y="77"/>
                    <a:pt x="28" y="80"/>
                    <a:pt x="36" y="80"/>
                  </a:cubicBezTo>
                  <a:cubicBezTo>
                    <a:pt x="50" y="80"/>
                    <a:pt x="61" y="73"/>
                    <a:pt x="61" y="58"/>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 name="Rectangle 7">
              <a:extLst>
                <a:ext uri="{FF2B5EF4-FFF2-40B4-BE49-F238E27FC236}">
                  <a16:creationId xmlns:a16="http://schemas.microsoft.com/office/drawing/2014/main" id="{6A6B2527-E4EC-4DFC-A3A2-B6C740CDE7D4}"/>
                </a:ext>
              </a:extLst>
            </p:cNvPr>
            <p:cNvSpPr>
              <a:spLocks noChangeArrowheads="1"/>
            </p:cNvSpPr>
            <p:nvPr userDrawn="1"/>
          </p:nvSpPr>
          <p:spPr bwMode="auto">
            <a:xfrm>
              <a:off x="1576" y="3462"/>
              <a:ext cx="67" cy="37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 name="Rectangle 8">
              <a:extLst>
                <a:ext uri="{FF2B5EF4-FFF2-40B4-BE49-F238E27FC236}">
                  <a16:creationId xmlns:a16="http://schemas.microsoft.com/office/drawing/2014/main" id="{2FF579E4-9593-4C45-A11C-E7D97B422452}"/>
                </a:ext>
              </a:extLst>
            </p:cNvPr>
            <p:cNvSpPr>
              <a:spLocks noChangeArrowheads="1"/>
            </p:cNvSpPr>
            <p:nvPr userDrawn="1"/>
          </p:nvSpPr>
          <p:spPr bwMode="auto">
            <a:xfrm>
              <a:off x="1709" y="3462"/>
              <a:ext cx="67" cy="37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 name="Freeform 9">
              <a:extLst>
                <a:ext uri="{FF2B5EF4-FFF2-40B4-BE49-F238E27FC236}">
                  <a16:creationId xmlns:a16="http://schemas.microsoft.com/office/drawing/2014/main" id="{6574D4EE-0509-4A2D-8E2F-A78B7C98339C}"/>
                </a:ext>
              </a:extLst>
            </p:cNvPr>
            <p:cNvSpPr>
              <a:spLocks noEditPoints="1"/>
            </p:cNvSpPr>
            <p:nvPr userDrawn="1"/>
          </p:nvSpPr>
          <p:spPr bwMode="auto">
            <a:xfrm>
              <a:off x="1842" y="3462"/>
              <a:ext cx="67" cy="374"/>
            </a:xfrm>
            <a:custGeom>
              <a:avLst/>
              <a:gdLst>
                <a:gd name="T0" fmla="*/ 67 w 67"/>
                <a:gd name="T1" fmla="*/ 64 h 374"/>
                <a:gd name="T2" fmla="*/ 0 w 67"/>
                <a:gd name="T3" fmla="*/ 64 h 374"/>
                <a:gd name="T4" fmla="*/ 0 w 67"/>
                <a:gd name="T5" fmla="*/ 0 h 374"/>
                <a:gd name="T6" fmla="*/ 67 w 67"/>
                <a:gd name="T7" fmla="*/ 0 h 374"/>
                <a:gd name="T8" fmla="*/ 67 w 67"/>
                <a:gd name="T9" fmla="*/ 64 h 374"/>
                <a:gd name="T10" fmla="*/ 67 w 67"/>
                <a:gd name="T11" fmla="*/ 374 h 374"/>
                <a:gd name="T12" fmla="*/ 0 w 67"/>
                <a:gd name="T13" fmla="*/ 374 h 374"/>
                <a:gd name="T14" fmla="*/ 0 w 67"/>
                <a:gd name="T15" fmla="*/ 105 h 374"/>
                <a:gd name="T16" fmla="*/ 67 w 67"/>
                <a:gd name="T17" fmla="*/ 105 h 374"/>
                <a:gd name="T18" fmla="*/ 67 w 67"/>
                <a:gd name="T19"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74">
                  <a:moveTo>
                    <a:pt x="67" y="64"/>
                  </a:moveTo>
                  <a:lnTo>
                    <a:pt x="0" y="64"/>
                  </a:lnTo>
                  <a:lnTo>
                    <a:pt x="0" y="0"/>
                  </a:lnTo>
                  <a:lnTo>
                    <a:pt x="67" y="0"/>
                  </a:lnTo>
                  <a:lnTo>
                    <a:pt x="67" y="64"/>
                  </a:lnTo>
                  <a:close/>
                  <a:moveTo>
                    <a:pt x="67" y="374"/>
                  </a:moveTo>
                  <a:lnTo>
                    <a:pt x="0" y="374"/>
                  </a:lnTo>
                  <a:lnTo>
                    <a:pt x="0" y="105"/>
                  </a:lnTo>
                  <a:lnTo>
                    <a:pt x="67" y="105"/>
                  </a:lnTo>
                  <a:lnTo>
                    <a:pt x="67" y="374"/>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10">
              <a:extLst>
                <a:ext uri="{FF2B5EF4-FFF2-40B4-BE49-F238E27FC236}">
                  <a16:creationId xmlns:a16="http://schemas.microsoft.com/office/drawing/2014/main" id="{FF36D7E6-640E-4A83-8CF5-286186DB5C89}"/>
                </a:ext>
              </a:extLst>
            </p:cNvPr>
            <p:cNvSpPr>
              <a:spLocks/>
            </p:cNvSpPr>
            <p:nvPr userDrawn="1"/>
          </p:nvSpPr>
          <p:spPr bwMode="auto">
            <a:xfrm>
              <a:off x="1975" y="3555"/>
              <a:ext cx="237" cy="281"/>
            </a:xfrm>
            <a:custGeom>
              <a:avLst/>
              <a:gdLst>
                <a:gd name="T0" fmla="*/ 82 w 82"/>
                <a:gd name="T1" fmla="*/ 33 h 96"/>
                <a:gd name="T2" fmla="*/ 82 w 82"/>
                <a:gd name="T3" fmla="*/ 96 h 96"/>
                <a:gd name="T4" fmla="*/ 59 w 82"/>
                <a:gd name="T5" fmla="*/ 96 h 96"/>
                <a:gd name="T6" fmla="*/ 59 w 82"/>
                <a:gd name="T7" fmla="*/ 40 h 96"/>
                <a:gd name="T8" fmla="*/ 42 w 82"/>
                <a:gd name="T9" fmla="*/ 21 h 96"/>
                <a:gd name="T10" fmla="*/ 23 w 82"/>
                <a:gd name="T11" fmla="*/ 39 h 96"/>
                <a:gd name="T12" fmla="*/ 23 w 82"/>
                <a:gd name="T13" fmla="*/ 40 h 96"/>
                <a:gd name="T14" fmla="*/ 23 w 82"/>
                <a:gd name="T15" fmla="*/ 96 h 96"/>
                <a:gd name="T16" fmla="*/ 0 w 82"/>
                <a:gd name="T17" fmla="*/ 96 h 96"/>
                <a:gd name="T18" fmla="*/ 0 w 82"/>
                <a:gd name="T19" fmla="*/ 4 h 96"/>
                <a:gd name="T20" fmla="*/ 22 w 82"/>
                <a:gd name="T21" fmla="*/ 4 h 96"/>
                <a:gd name="T22" fmla="*/ 22 w 82"/>
                <a:gd name="T23" fmla="*/ 14 h 96"/>
                <a:gd name="T24" fmla="*/ 49 w 82"/>
                <a:gd name="T25" fmla="*/ 1 h 96"/>
                <a:gd name="T26" fmla="*/ 82 w 82"/>
                <a:gd name="T27"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6">
                  <a:moveTo>
                    <a:pt x="82" y="33"/>
                  </a:moveTo>
                  <a:cubicBezTo>
                    <a:pt x="82" y="96"/>
                    <a:pt x="82" y="96"/>
                    <a:pt x="82" y="96"/>
                  </a:cubicBezTo>
                  <a:cubicBezTo>
                    <a:pt x="59" y="96"/>
                    <a:pt x="59" y="96"/>
                    <a:pt x="59" y="96"/>
                  </a:cubicBezTo>
                  <a:cubicBezTo>
                    <a:pt x="59" y="40"/>
                    <a:pt x="59" y="40"/>
                    <a:pt x="59" y="40"/>
                  </a:cubicBezTo>
                  <a:cubicBezTo>
                    <a:pt x="59" y="28"/>
                    <a:pt x="53" y="21"/>
                    <a:pt x="42" y="21"/>
                  </a:cubicBezTo>
                  <a:cubicBezTo>
                    <a:pt x="32" y="21"/>
                    <a:pt x="23" y="29"/>
                    <a:pt x="23" y="39"/>
                  </a:cubicBezTo>
                  <a:cubicBezTo>
                    <a:pt x="23" y="39"/>
                    <a:pt x="23" y="40"/>
                    <a:pt x="23" y="40"/>
                  </a:cubicBezTo>
                  <a:cubicBezTo>
                    <a:pt x="23" y="96"/>
                    <a:pt x="23" y="96"/>
                    <a:pt x="23" y="96"/>
                  </a:cubicBezTo>
                  <a:cubicBezTo>
                    <a:pt x="0" y="96"/>
                    <a:pt x="0" y="96"/>
                    <a:pt x="0" y="96"/>
                  </a:cubicBezTo>
                  <a:cubicBezTo>
                    <a:pt x="0" y="4"/>
                    <a:pt x="0" y="4"/>
                    <a:pt x="0" y="4"/>
                  </a:cubicBezTo>
                  <a:cubicBezTo>
                    <a:pt x="22" y="4"/>
                    <a:pt x="22" y="4"/>
                    <a:pt x="22" y="4"/>
                  </a:cubicBezTo>
                  <a:cubicBezTo>
                    <a:pt x="22" y="14"/>
                    <a:pt x="22" y="14"/>
                    <a:pt x="22" y="14"/>
                  </a:cubicBezTo>
                  <a:cubicBezTo>
                    <a:pt x="28" y="5"/>
                    <a:pt x="38" y="0"/>
                    <a:pt x="49" y="1"/>
                  </a:cubicBezTo>
                  <a:cubicBezTo>
                    <a:pt x="70" y="1"/>
                    <a:pt x="82" y="13"/>
                    <a:pt x="82" y="33"/>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11">
              <a:extLst>
                <a:ext uri="{FF2B5EF4-FFF2-40B4-BE49-F238E27FC236}">
                  <a16:creationId xmlns:a16="http://schemas.microsoft.com/office/drawing/2014/main" id="{06FB6C73-C497-44D9-88C3-2C4BF22E6195}"/>
                </a:ext>
              </a:extLst>
            </p:cNvPr>
            <p:cNvSpPr>
              <a:spLocks/>
            </p:cNvSpPr>
            <p:nvPr userDrawn="1"/>
          </p:nvSpPr>
          <p:spPr bwMode="auto">
            <a:xfrm>
              <a:off x="2276" y="3555"/>
              <a:ext cx="237" cy="281"/>
            </a:xfrm>
            <a:custGeom>
              <a:avLst/>
              <a:gdLst>
                <a:gd name="T0" fmla="*/ 82 w 82"/>
                <a:gd name="T1" fmla="*/ 33 h 96"/>
                <a:gd name="T2" fmla="*/ 82 w 82"/>
                <a:gd name="T3" fmla="*/ 96 h 96"/>
                <a:gd name="T4" fmla="*/ 59 w 82"/>
                <a:gd name="T5" fmla="*/ 96 h 96"/>
                <a:gd name="T6" fmla="*/ 59 w 82"/>
                <a:gd name="T7" fmla="*/ 40 h 96"/>
                <a:gd name="T8" fmla="*/ 42 w 82"/>
                <a:gd name="T9" fmla="*/ 21 h 96"/>
                <a:gd name="T10" fmla="*/ 23 w 82"/>
                <a:gd name="T11" fmla="*/ 39 h 96"/>
                <a:gd name="T12" fmla="*/ 23 w 82"/>
                <a:gd name="T13" fmla="*/ 40 h 96"/>
                <a:gd name="T14" fmla="*/ 23 w 82"/>
                <a:gd name="T15" fmla="*/ 96 h 96"/>
                <a:gd name="T16" fmla="*/ 0 w 82"/>
                <a:gd name="T17" fmla="*/ 96 h 96"/>
                <a:gd name="T18" fmla="*/ 0 w 82"/>
                <a:gd name="T19" fmla="*/ 4 h 96"/>
                <a:gd name="T20" fmla="*/ 22 w 82"/>
                <a:gd name="T21" fmla="*/ 4 h 96"/>
                <a:gd name="T22" fmla="*/ 22 w 82"/>
                <a:gd name="T23" fmla="*/ 14 h 96"/>
                <a:gd name="T24" fmla="*/ 49 w 82"/>
                <a:gd name="T25" fmla="*/ 1 h 96"/>
                <a:gd name="T26" fmla="*/ 82 w 82"/>
                <a:gd name="T27"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6">
                  <a:moveTo>
                    <a:pt x="82" y="33"/>
                  </a:moveTo>
                  <a:cubicBezTo>
                    <a:pt x="82" y="96"/>
                    <a:pt x="82" y="96"/>
                    <a:pt x="82" y="96"/>
                  </a:cubicBezTo>
                  <a:cubicBezTo>
                    <a:pt x="59" y="96"/>
                    <a:pt x="59" y="96"/>
                    <a:pt x="59" y="96"/>
                  </a:cubicBezTo>
                  <a:cubicBezTo>
                    <a:pt x="59" y="40"/>
                    <a:pt x="59" y="40"/>
                    <a:pt x="59" y="40"/>
                  </a:cubicBezTo>
                  <a:cubicBezTo>
                    <a:pt x="59" y="28"/>
                    <a:pt x="53" y="21"/>
                    <a:pt x="42" y="21"/>
                  </a:cubicBezTo>
                  <a:cubicBezTo>
                    <a:pt x="32" y="21"/>
                    <a:pt x="23" y="29"/>
                    <a:pt x="23" y="39"/>
                  </a:cubicBezTo>
                  <a:cubicBezTo>
                    <a:pt x="23" y="39"/>
                    <a:pt x="23" y="40"/>
                    <a:pt x="23" y="40"/>
                  </a:cubicBezTo>
                  <a:cubicBezTo>
                    <a:pt x="23" y="96"/>
                    <a:pt x="23" y="96"/>
                    <a:pt x="23" y="96"/>
                  </a:cubicBezTo>
                  <a:cubicBezTo>
                    <a:pt x="0" y="96"/>
                    <a:pt x="0" y="96"/>
                    <a:pt x="0" y="96"/>
                  </a:cubicBezTo>
                  <a:cubicBezTo>
                    <a:pt x="0" y="4"/>
                    <a:pt x="0" y="4"/>
                    <a:pt x="0" y="4"/>
                  </a:cubicBezTo>
                  <a:cubicBezTo>
                    <a:pt x="22" y="4"/>
                    <a:pt x="22" y="4"/>
                    <a:pt x="22" y="4"/>
                  </a:cubicBezTo>
                  <a:cubicBezTo>
                    <a:pt x="22" y="14"/>
                    <a:pt x="22" y="14"/>
                    <a:pt x="22" y="14"/>
                  </a:cubicBezTo>
                  <a:cubicBezTo>
                    <a:pt x="28" y="5"/>
                    <a:pt x="38" y="0"/>
                    <a:pt x="49" y="1"/>
                  </a:cubicBezTo>
                  <a:cubicBezTo>
                    <a:pt x="70" y="1"/>
                    <a:pt x="82" y="13"/>
                    <a:pt x="82" y="33"/>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5" name="Freeform 12">
              <a:extLst>
                <a:ext uri="{FF2B5EF4-FFF2-40B4-BE49-F238E27FC236}">
                  <a16:creationId xmlns:a16="http://schemas.microsoft.com/office/drawing/2014/main" id="{0DCBC183-669D-4524-9D66-F91E9410A975}"/>
                </a:ext>
              </a:extLst>
            </p:cNvPr>
            <p:cNvSpPr>
              <a:spLocks/>
            </p:cNvSpPr>
            <p:nvPr userDrawn="1"/>
          </p:nvSpPr>
          <p:spPr bwMode="auto">
            <a:xfrm>
              <a:off x="486" y="3552"/>
              <a:ext cx="350" cy="100"/>
            </a:xfrm>
            <a:custGeom>
              <a:avLst/>
              <a:gdLst>
                <a:gd name="T0" fmla="*/ 91 w 121"/>
                <a:gd name="T1" fmla="*/ 15 h 34"/>
                <a:gd name="T2" fmla="*/ 53 w 121"/>
                <a:gd name="T3" fmla="*/ 3 h 34"/>
                <a:gd name="T4" fmla="*/ 0 w 121"/>
                <a:gd name="T5" fmla="*/ 3 h 34"/>
                <a:gd name="T6" fmla="*/ 0 w 121"/>
                <a:gd name="T7" fmla="*/ 23 h 34"/>
                <a:gd name="T8" fmla="*/ 80 w 121"/>
                <a:gd name="T9" fmla="*/ 19 h 34"/>
                <a:gd name="T10" fmla="*/ 121 w 121"/>
                <a:gd name="T11" fmla="*/ 34 h 34"/>
                <a:gd name="T12" fmla="*/ 121 w 121"/>
                <a:gd name="T13" fmla="*/ 19 h 34"/>
                <a:gd name="T14" fmla="*/ 91 w 121"/>
                <a:gd name="T15" fmla="*/ 15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4">
                  <a:moveTo>
                    <a:pt x="91" y="15"/>
                  </a:moveTo>
                  <a:cubicBezTo>
                    <a:pt x="76" y="11"/>
                    <a:pt x="69" y="6"/>
                    <a:pt x="53" y="3"/>
                  </a:cubicBezTo>
                  <a:cubicBezTo>
                    <a:pt x="36" y="0"/>
                    <a:pt x="20" y="1"/>
                    <a:pt x="0" y="3"/>
                  </a:cubicBezTo>
                  <a:cubicBezTo>
                    <a:pt x="0" y="23"/>
                    <a:pt x="0" y="23"/>
                    <a:pt x="0" y="23"/>
                  </a:cubicBezTo>
                  <a:cubicBezTo>
                    <a:pt x="23" y="19"/>
                    <a:pt x="56" y="15"/>
                    <a:pt x="80" y="19"/>
                  </a:cubicBezTo>
                  <a:cubicBezTo>
                    <a:pt x="101" y="23"/>
                    <a:pt x="103" y="30"/>
                    <a:pt x="121" y="34"/>
                  </a:cubicBezTo>
                  <a:cubicBezTo>
                    <a:pt x="121" y="19"/>
                    <a:pt x="121" y="19"/>
                    <a:pt x="121" y="19"/>
                  </a:cubicBezTo>
                  <a:cubicBezTo>
                    <a:pt x="111" y="18"/>
                    <a:pt x="101" y="17"/>
                    <a:pt x="91" y="15"/>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6" name="Freeform 13">
              <a:extLst>
                <a:ext uri="{FF2B5EF4-FFF2-40B4-BE49-F238E27FC236}">
                  <a16:creationId xmlns:a16="http://schemas.microsoft.com/office/drawing/2014/main" id="{A6FF893F-BD34-4666-AA87-C9F3E9CAE6AD}"/>
                </a:ext>
              </a:extLst>
            </p:cNvPr>
            <p:cNvSpPr>
              <a:spLocks/>
            </p:cNvSpPr>
            <p:nvPr userDrawn="1"/>
          </p:nvSpPr>
          <p:spPr bwMode="auto">
            <a:xfrm>
              <a:off x="486" y="3652"/>
              <a:ext cx="350" cy="87"/>
            </a:xfrm>
            <a:custGeom>
              <a:avLst/>
              <a:gdLst>
                <a:gd name="T0" fmla="*/ 121 w 121"/>
                <a:gd name="T1" fmla="*/ 10 h 30"/>
                <a:gd name="T2" fmla="*/ 80 w 121"/>
                <a:gd name="T3" fmla="*/ 0 h 30"/>
                <a:gd name="T4" fmla="*/ 0 w 121"/>
                <a:gd name="T5" fmla="*/ 9 h 30"/>
                <a:gd name="T6" fmla="*/ 0 w 121"/>
                <a:gd name="T7" fmla="*/ 25 h 30"/>
                <a:gd name="T8" fmla="*/ 1 w 121"/>
                <a:gd name="T9" fmla="*/ 30 h 30"/>
                <a:gd name="T10" fmla="*/ 53 w 121"/>
                <a:gd name="T11" fmla="*/ 22 h 30"/>
                <a:gd name="T12" fmla="*/ 121 w 121"/>
                <a:gd name="T13" fmla="*/ 17 h 30"/>
                <a:gd name="T14" fmla="*/ 121 w 121"/>
                <a:gd name="T15" fmla="*/ 1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0">
                  <a:moveTo>
                    <a:pt x="121" y="10"/>
                  </a:moveTo>
                  <a:cubicBezTo>
                    <a:pt x="107" y="0"/>
                    <a:pt x="94" y="0"/>
                    <a:pt x="80" y="0"/>
                  </a:cubicBezTo>
                  <a:cubicBezTo>
                    <a:pt x="53" y="1"/>
                    <a:pt x="33" y="4"/>
                    <a:pt x="0" y="9"/>
                  </a:cubicBezTo>
                  <a:cubicBezTo>
                    <a:pt x="0" y="25"/>
                    <a:pt x="0" y="25"/>
                    <a:pt x="0" y="25"/>
                  </a:cubicBezTo>
                  <a:cubicBezTo>
                    <a:pt x="0" y="27"/>
                    <a:pt x="0" y="29"/>
                    <a:pt x="1" y="30"/>
                  </a:cubicBezTo>
                  <a:cubicBezTo>
                    <a:pt x="24" y="26"/>
                    <a:pt x="44" y="23"/>
                    <a:pt x="53" y="22"/>
                  </a:cubicBezTo>
                  <a:cubicBezTo>
                    <a:pt x="77" y="18"/>
                    <a:pt x="103" y="14"/>
                    <a:pt x="121" y="17"/>
                  </a:cubicBezTo>
                  <a:lnTo>
                    <a:pt x="121" y="1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7" name="Freeform 14">
              <a:extLst>
                <a:ext uri="{FF2B5EF4-FFF2-40B4-BE49-F238E27FC236}">
                  <a16:creationId xmlns:a16="http://schemas.microsoft.com/office/drawing/2014/main" id="{3F53CCAB-B3ED-46E5-AC9C-73449D2F6862}"/>
                </a:ext>
              </a:extLst>
            </p:cNvPr>
            <p:cNvSpPr>
              <a:spLocks/>
            </p:cNvSpPr>
            <p:nvPr userDrawn="1"/>
          </p:nvSpPr>
          <p:spPr bwMode="auto">
            <a:xfrm>
              <a:off x="503" y="3739"/>
              <a:ext cx="333" cy="158"/>
            </a:xfrm>
            <a:custGeom>
              <a:avLst/>
              <a:gdLst>
                <a:gd name="T0" fmla="*/ 0 w 115"/>
                <a:gd name="T1" fmla="*/ 17 h 54"/>
                <a:gd name="T2" fmla="*/ 4 w 115"/>
                <a:gd name="T3" fmla="*/ 23 h 54"/>
                <a:gd name="T4" fmla="*/ 55 w 115"/>
                <a:gd name="T5" fmla="*/ 54 h 54"/>
                <a:gd name="T6" fmla="*/ 55 w 115"/>
                <a:gd name="T7" fmla="*/ 54 h 54"/>
                <a:gd name="T8" fmla="*/ 106 w 115"/>
                <a:gd name="T9" fmla="*/ 23 h 54"/>
                <a:gd name="T10" fmla="*/ 112 w 115"/>
                <a:gd name="T11" fmla="*/ 12 h 54"/>
                <a:gd name="T12" fmla="*/ 115 w 115"/>
                <a:gd name="T13" fmla="*/ 2 h 54"/>
                <a:gd name="T14" fmla="*/ 115 w 115"/>
                <a:gd name="T15" fmla="*/ 0 h 54"/>
                <a:gd name="T16" fmla="*/ 0 w 115"/>
                <a:gd name="T17"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4">
                  <a:moveTo>
                    <a:pt x="0" y="17"/>
                  </a:moveTo>
                  <a:cubicBezTo>
                    <a:pt x="1" y="19"/>
                    <a:pt x="3" y="21"/>
                    <a:pt x="4" y="23"/>
                  </a:cubicBezTo>
                  <a:cubicBezTo>
                    <a:pt x="17" y="40"/>
                    <a:pt x="54" y="53"/>
                    <a:pt x="55" y="54"/>
                  </a:cubicBezTo>
                  <a:cubicBezTo>
                    <a:pt x="55" y="54"/>
                    <a:pt x="55" y="54"/>
                    <a:pt x="55" y="54"/>
                  </a:cubicBezTo>
                  <a:cubicBezTo>
                    <a:pt x="56" y="53"/>
                    <a:pt x="92" y="40"/>
                    <a:pt x="106" y="23"/>
                  </a:cubicBezTo>
                  <a:cubicBezTo>
                    <a:pt x="108" y="20"/>
                    <a:pt x="111" y="16"/>
                    <a:pt x="112" y="12"/>
                  </a:cubicBezTo>
                  <a:cubicBezTo>
                    <a:pt x="113" y="9"/>
                    <a:pt x="114" y="6"/>
                    <a:pt x="115" y="2"/>
                  </a:cubicBezTo>
                  <a:cubicBezTo>
                    <a:pt x="115" y="2"/>
                    <a:pt x="115" y="1"/>
                    <a:pt x="115" y="0"/>
                  </a:cubicBezTo>
                  <a:cubicBezTo>
                    <a:pt x="111" y="0"/>
                    <a:pt x="3" y="17"/>
                    <a:pt x="0" y="17"/>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 name="Freeform 15">
              <a:extLst>
                <a:ext uri="{FF2B5EF4-FFF2-40B4-BE49-F238E27FC236}">
                  <a16:creationId xmlns:a16="http://schemas.microsoft.com/office/drawing/2014/main" id="{5DCFB7A0-D16C-428E-B801-D34D6C7DBA65}"/>
                </a:ext>
              </a:extLst>
            </p:cNvPr>
            <p:cNvSpPr>
              <a:spLocks/>
            </p:cNvSpPr>
            <p:nvPr userDrawn="1"/>
          </p:nvSpPr>
          <p:spPr bwMode="auto">
            <a:xfrm>
              <a:off x="486" y="3470"/>
              <a:ext cx="350" cy="91"/>
            </a:xfrm>
            <a:custGeom>
              <a:avLst/>
              <a:gdLst>
                <a:gd name="T0" fmla="*/ 51 w 121"/>
                <a:gd name="T1" fmla="*/ 9 h 31"/>
                <a:gd name="T2" fmla="*/ 0 w 121"/>
                <a:gd name="T3" fmla="*/ 0 h 31"/>
                <a:gd name="T4" fmla="*/ 0 w 121"/>
                <a:gd name="T5" fmla="*/ 13 h 31"/>
                <a:gd name="T6" fmla="*/ 44 w 121"/>
                <a:gd name="T7" fmla="*/ 19 h 31"/>
                <a:gd name="T8" fmla="*/ 61 w 121"/>
                <a:gd name="T9" fmla="*/ 24 h 31"/>
                <a:gd name="T10" fmla="*/ 121 w 121"/>
                <a:gd name="T11" fmla="*/ 31 h 31"/>
                <a:gd name="T12" fmla="*/ 121 w 121"/>
                <a:gd name="T13" fmla="*/ 15 h 31"/>
                <a:gd name="T14" fmla="*/ 51 w 121"/>
                <a:gd name="T15" fmla="*/ 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1">
                  <a:moveTo>
                    <a:pt x="51" y="9"/>
                  </a:moveTo>
                  <a:cubicBezTo>
                    <a:pt x="36" y="7"/>
                    <a:pt x="25" y="4"/>
                    <a:pt x="0" y="0"/>
                  </a:cubicBezTo>
                  <a:cubicBezTo>
                    <a:pt x="0" y="13"/>
                    <a:pt x="0" y="13"/>
                    <a:pt x="0" y="13"/>
                  </a:cubicBezTo>
                  <a:cubicBezTo>
                    <a:pt x="15" y="13"/>
                    <a:pt x="30" y="15"/>
                    <a:pt x="44" y="19"/>
                  </a:cubicBezTo>
                  <a:cubicBezTo>
                    <a:pt x="48" y="20"/>
                    <a:pt x="58" y="23"/>
                    <a:pt x="61" y="24"/>
                  </a:cubicBezTo>
                  <a:cubicBezTo>
                    <a:pt x="80" y="29"/>
                    <a:pt x="106" y="29"/>
                    <a:pt x="121" y="31"/>
                  </a:cubicBezTo>
                  <a:cubicBezTo>
                    <a:pt x="121" y="15"/>
                    <a:pt x="121" y="15"/>
                    <a:pt x="121" y="15"/>
                  </a:cubicBezTo>
                  <a:cubicBezTo>
                    <a:pt x="99" y="11"/>
                    <a:pt x="68" y="11"/>
                    <a:pt x="51" y="9"/>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16">
              <a:extLst>
                <a:ext uri="{FF2B5EF4-FFF2-40B4-BE49-F238E27FC236}">
                  <a16:creationId xmlns:a16="http://schemas.microsoft.com/office/drawing/2014/main" id="{2CB57CC2-3829-4C8C-9FA4-8FA8C0FDB6A0}"/>
                </a:ext>
              </a:extLst>
            </p:cNvPr>
            <p:cNvSpPr>
              <a:spLocks/>
            </p:cNvSpPr>
            <p:nvPr userDrawn="1"/>
          </p:nvSpPr>
          <p:spPr bwMode="auto">
            <a:xfrm>
              <a:off x="486" y="3400"/>
              <a:ext cx="350" cy="67"/>
            </a:xfrm>
            <a:custGeom>
              <a:avLst/>
              <a:gdLst>
                <a:gd name="T0" fmla="*/ 61 w 121"/>
                <a:gd name="T1" fmla="*/ 0 h 23"/>
                <a:gd name="T2" fmla="*/ 61 w 121"/>
                <a:gd name="T3" fmla="*/ 0 h 23"/>
                <a:gd name="T4" fmla="*/ 0 w 121"/>
                <a:gd name="T5" fmla="*/ 7 h 23"/>
                <a:gd name="T6" fmla="*/ 0 w 121"/>
                <a:gd name="T7" fmla="*/ 13 h 23"/>
                <a:gd name="T8" fmla="*/ 121 w 121"/>
                <a:gd name="T9" fmla="*/ 23 h 23"/>
                <a:gd name="T10" fmla="*/ 121 w 121"/>
                <a:gd name="T11" fmla="*/ 7 h 23"/>
                <a:gd name="T12" fmla="*/ 61 w 12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21" h="23">
                  <a:moveTo>
                    <a:pt x="61" y="0"/>
                  </a:moveTo>
                  <a:cubicBezTo>
                    <a:pt x="61" y="0"/>
                    <a:pt x="61" y="0"/>
                    <a:pt x="61" y="0"/>
                  </a:cubicBezTo>
                  <a:cubicBezTo>
                    <a:pt x="40" y="0"/>
                    <a:pt x="20" y="2"/>
                    <a:pt x="0" y="7"/>
                  </a:cubicBezTo>
                  <a:cubicBezTo>
                    <a:pt x="0" y="13"/>
                    <a:pt x="0" y="13"/>
                    <a:pt x="0" y="13"/>
                  </a:cubicBezTo>
                  <a:cubicBezTo>
                    <a:pt x="121" y="23"/>
                    <a:pt x="121" y="23"/>
                    <a:pt x="121" y="23"/>
                  </a:cubicBezTo>
                  <a:cubicBezTo>
                    <a:pt x="121" y="7"/>
                    <a:pt x="121" y="7"/>
                    <a:pt x="121" y="7"/>
                  </a:cubicBezTo>
                  <a:cubicBezTo>
                    <a:pt x="101" y="2"/>
                    <a:pt x="81" y="0"/>
                    <a:pt x="61" y="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pic>
        <p:nvPicPr>
          <p:cNvPr id="21" name="Pilt 20">
            <a:extLst>
              <a:ext uri="{FF2B5EF4-FFF2-40B4-BE49-F238E27FC236}">
                <a16:creationId xmlns:a16="http://schemas.microsoft.com/office/drawing/2014/main" id="{CCCDF00E-96BF-4014-AC91-37CB184773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9144" y="0"/>
            <a:ext cx="4572000" cy="4962572"/>
          </a:xfrm>
          <a:prstGeom prst="rect">
            <a:avLst/>
          </a:prstGeom>
        </p:spPr>
      </p:pic>
    </p:spTree>
    <p:extLst>
      <p:ext uri="{BB962C8B-B14F-4D97-AF65-F5344CB8AC3E}">
        <p14:creationId xmlns:p14="http://schemas.microsoft.com/office/powerpoint/2010/main" val="1745435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ealkiri j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3381020-7BFD-49ED-B5A5-430ECDD648C3}"/>
              </a:ext>
            </a:extLst>
          </p:cNvPr>
          <p:cNvSpPr>
            <a:spLocks noGrp="1"/>
          </p:cNvSpPr>
          <p:nvPr>
            <p:ph type="title" hasCustomPrompt="1"/>
          </p:nvPr>
        </p:nvSpPr>
        <p:spPr>
          <a:xfrm>
            <a:off x="578643" y="578644"/>
            <a:ext cx="8036719" cy="723305"/>
          </a:xfrm>
        </p:spPr>
        <p:txBody>
          <a:bodyPr/>
          <a:lstStyle>
            <a:lvl1pPr>
              <a:defRPr/>
            </a:lvl1pPr>
          </a:lstStyle>
          <a:p>
            <a:r>
              <a:rPr lang="en-US" dirty="0" err="1"/>
              <a:t>Selline</a:t>
            </a:r>
            <a:r>
              <a:rPr lang="en-US" dirty="0"/>
              <a:t> on </a:t>
            </a:r>
            <a:r>
              <a:rPr lang="en-US" dirty="0" err="1"/>
              <a:t>tektiga</a:t>
            </a:r>
            <a:r>
              <a:rPr lang="en-US" dirty="0"/>
              <a:t> </a:t>
            </a:r>
            <a:r>
              <a:rPr lang="en-US" dirty="0" err="1"/>
              <a:t>lehekülg</a:t>
            </a:r>
            <a:endParaRPr lang="en-US" dirty="0"/>
          </a:p>
        </p:txBody>
      </p:sp>
      <p:sp>
        <p:nvSpPr>
          <p:cNvPr id="6" name="Slaidinumbri kohatäide 5">
            <a:extLst>
              <a:ext uri="{FF2B5EF4-FFF2-40B4-BE49-F238E27FC236}">
                <a16:creationId xmlns:a16="http://schemas.microsoft.com/office/drawing/2014/main" id="{7B871770-08E3-4784-AE05-838735A7385D}"/>
              </a:ext>
            </a:extLst>
          </p:cNvPr>
          <p:cNvSpPr>
            <a:spLocks noGrp="1"/>
          </p:cNvSpPr>
          <p:nvPr>
            <p:ph type="sldNum" sz="quarter" idx="12"/>
          </p:nvPr>
        </p:nvSpPr>
        <p:spPr/>
        <p:txBody>
          <a:bodyPr/>
          <a:lstStyle/>
          <a:p>
            <a:fld id="{CDC100B9-F1AC-4BEB-8655-57D0A3575FDC}" type="slidenum">
              <a:rPr lang="en-US" smtClean="0"/>
              <a:t>‹#›</a:t>
            </a:fld>
            <a:endParaRPr lang="en-US"/>
          </a:p>
        </p:txBody>
      </p:sp>
      <p:grpSp>
        <p:nvGrpSpPr>
          <p:cNvPr id="7" name="Group 4">
            <a:extLst>
              <a:ext uri="{FF2B5EF4-FFF2-40B4-BE49-F238E27FC236}">
                <a16:creationId xmlns:a16="http://schemas.microsoft.com/office/drawing/2014/main" id="{C1231241-89CB-4062-BD29-360675129A77}"/>
              </a:ext>
            </a:extLst>
          </p:cNvPr>
          <p:cNvGrpSpPr>
            <a:grpSpLocks noChangeAspect="1"/>
          </p:cNvGrpSpPr>
          <p:nvPr userDrawn="1"/>
        </p:nvGrpSpPr>
        <p:grpSpPr bwMode="auto">
          <a:xfrm>
            <a:off x="578644" y="4710469"/>
            <a:ext cx="1014413" cy="249377"/>
            <a:chOff x="486" y="3935"/>
            <a:chExt cx="960" cy="236"/>
          </a:xfrm>
        </p:grpSpPr>
        <p:sp>
          <p:nvSpPr>
            <p:cNvPr id="8" name="AutoShape 3">
              <a:extLst>
                <a:ext uri="{FF2B5EF4-FFF2-40B4-BE49-F238E27FC236}">
                  <a16:creationId xmlns:a16="http://schemas.microsoft.com/office/drawing/2014/main" id="{801CECDE-7AA5-40A9-ABEA-8381B28E67C5}"/>
                </a:ext>
              </a:extLst>
            </p:cNvPr>
            <p:cNvSpPr>
              <a:spLocks noChangeAspect="1" noChangeArrowheads="1" noTextEdit="1"/>
            </p:cNvSpPr>
            <p:nvPr userDrawn="1"/>
          </p:nvSpPr>
          <p:spPr bwMode="auto">
            <a:xfrm>
              <a:off x="486" y="3935"/>
              <a:ext cx="960"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 name="Freeform 5">
              <a:extLst>
                <a:ext uri="{FF2B5EF4-FFF2-40B4-BE49-F238E27FC236}">
                  <a16:creationId xmlns:a16="http://schemas.microsoft.com/office/drawing/2014/main" id="{8B3430B1-252A-4966-AC2C-33D42BC2042B}"/>
                </a:ext>
              </a:extLst>
            </p:cNvPr>
            <p:cNvSpPr>
              <a:spLocks/>
            </p:cNvSpPr>
            <p:nvPr userDrawn="1"/>
          </p:nvSpPr>
          <p:spPr bwMode="auto">
            <a:xfrm>
              <a:off x="486" y="4008"/>
              <a:ext cx="165" cy="47"/>
            </a:xfrm>
            <a:custGeom>
              <a:avLst/>
              <a:gdLst>
                <a:gd name="T0" fmla="*/ 91 w 121"/>
                <a:gd name="T1" fmla="*/ 15 h 34"/>
                <a:gd name="T2" fmla="*/ 53 w 121"/>
                <a:gd name="T3" fmla="*/ 3 h 34"/>
                <a:gd name="T4" fmla="*/ 0 w 121"/>
                <a:gd name="T5" fmla="*/ 3 h 34"/>
                <a:gd name="T6" fmla="*/ 0 w 121"/>
                <a:gd name="T7" fmla="*/ 23 h 34"/>
                <a:gd name="T8" fmla="*/ 80 w 121"/>
                <a:gd name="T9" fmla="*/ 19 h 34"/>
                <a:gd name="T10" fmla="*/ 121 w 121"/>
                <a:gd name="T11" fmla="*/ 34 h 34"/>
                <a:gd name="T12" fmla="*/ 121 w 121"/>
                <a:gd name="T13" fmla="*/ 19 h 34"/>
                <a:gd name="T14" fmla="*/ 91 w 121"/>
                <a:gd name="T15" fmla="*/ 15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4">
                  <a:moveTo>
                    <a:pt x="91" y="15"/>
                  </a:moveTo>
                  <a:cubicBezTo>
                    <a:pt x="76" y="11"/>
                    <a:pt x="69" y="6"/>
                    <a:pt x="53" y="3"/>
                  </a:cubicBezTo>
                  <a:cubicBezTo>
                    <a:pt x="36" y="0"/>
                    <a:pt x="20" y="1"/>
                    <a:pt x="0" y="3"/>
                  </a:cubicBezTo>
                  <a:cubicBezTo>
                    <a:pt x="0" y="23"/>
                    <a:pt x="0" y="23"/>
                    <a:pt x="0" y="23"/>
                  </a:cubicBezTo>
                  <a:cubicBezTo>
                    <a:pt x="23" y="19"/>
                    <a:pt x="56" y="15"/>
                    <a:pt x="80" y="19"/>
                  </a:cubicBezTo>
                  <a:cubicBezTo>
                    <a:pt x="101" y="23"/>
                    <a:pt x="103" y="30"/>
                    <a:pt x="121" y="34"/>
                  </a:cubicBezTo>
                  <a:cubicBezTo>
                    <a:pt x="121" y="19"/>
                    <a:pt x="121" y="19"/>
                    <a:pt x="121" y="19"/>
                  </a:cubicBezTo>
                  <a:cubicBezTo>
                    <a:pt x="111" y="18"/>
                    <a:pt x="101" y="17"/>
                    <a:pt x="91" y="15"/>
                  </a:cubicBez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 name="Freeform 6">
              <a:extLst>
                <a:ext uri="{FF2B5EF4-FFF2-40B4-BE49-F238E27FC236}">
                  <a16:creationId xmlns:a16="http://schemas.microsoft.com/office/drawing/2014/main" id="{F178288A-4C1B-4023-A97B-83991659636E}"/>
                </a:ext>
              </a:extLst>
            </p:cNvPr>
            <p:cNvSpPr>
              <a:spLocks/>
            </p:cNvSpPr>
            <p:nvPr userDrawn="1"/>
          </p:nvSpPr>
          <p:spPr bwMode="auto">
            <a:xfrm>
              <a:off x="486" y="4055"/>
              <a:ext cx="165" cy="42"/>
            </a:xfrm>
            <a:custGeom>
              <a:avLst/>
              <a:gdLst>
                <a:gd name="T0" fmla="*/ 121 w 121"/>
                <a:gd name="T1" fmla="*/ 10 h 30"/>
                <a:gd name="T2" fmla="*/ 80 w 121"/>
                <a:gd name="T3" fmla="*/ 0 h 30"/>
                <a:gd name="T4" fmla="*/ 0 w 121"/>
                <a:gd name="T5" fmla="*/ 9 h 30"/>
                <a:gd name="T6" fmla="*/ 0 w 121"/>
                <a:gd name="T7" fmla="*/ 25 h 30"/>
                <a:gd name="T8" fmla="*/ 1 w 121"/>
                <a:gd name="T9" fmla="*/ 30 h 30"/>
                <a:gd name="T10" fmla="*/ 53 w 121"/>
                <a:gd name="T11" fmla="*/ 22 h 30"/>
                <a:gd name="T12" fmla="*/ 121 w 121"/>
                <a:gd name="T13" fmla="*/ 17 h 30"/>
                <a:gd name="T14" fmla="*/ 121 w 121"/>
                <a:gd name="T15" fmla="*/ 1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0">
                  <a:moveTo>
                    <a:pt x="121" y="10"/>
                  </a:moveTo>
                  <a:cubicBezTo>
                    <a:pt x="107" y="0"/>
                    <a:pt x="94" y="0"/>
                    <a:pt x="80" y="0"/>
                  </a:cubicBezTo>
                  <a:cubicBezTo>
                    <a:pt x="53" y="1"/>
                    <a:pt x="33" y="4"/>
                    <a:pt x="0" y="9"/>
                  </a:cubicBezTo>
                  <a:cubicBezTo>
                    <a:pt x="0" y="25"/>
                    <a:pt x="0" y="25"/>
                    <a:pt x="0" y="25"/>
                  </a:cubicBezTo>
                  <a:cubicBezTo>
                    <a:pt x="0" y="27"/>
                    <a:pt x="0" y="29"/>
                    <a:pt x="1" y="30"/>
                  </a:cubicBezTo>
                  <a:cubicBezTo>
                    <a:pt x="24" y="26"/>
                    <a:pt x="44" y="23"/>
                    <a:pt x="53" y="22"/>
                  </a:cubicBezTo>
                  <a:cubicBezTo>
                    <a:pt x="77" y="18"/>
                    <a:pt x="103" y="14"/>
                    <a:pt x="121" y="17"/>
                  </a:cubicBezTo>
                  <a:lnTo>
                    <a:pt x="121" y="10"/>
                  </a:ln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 name="Freeform 7">
              <a:extLst>
                <a:ext uri="{FF2B5EF4-FFF2-40B4-BE49-F238E27FC236}">
                  <a16:creationId xmlns:a16="http://schemas.microsoft.com/office/drawing/2014/main" id="{C12E0970-FFE1-4F84-8F7E-D0428589D7D4}"/>
                </a:ext>
              </a:extLst>
            </p:cNvPr>
            <p:cNvSpPr>
              <a:spLocks/>
            </p:cNvSpPr>
            <p:nvPr userDrawn="1"/>
          </p:nvSpPr>
          <p:spPr bwMode="auto">
            <a:xfrm>
              <a:off x="494" y="4097"/>
              <a:ext cx="157" cy="74"/>
            </a:xfrm>
            <a:custGeom>
              <a:avLst/>
              <a:gdLst>
                <a:gd name="T0" fmla="*/ 0 w 115"/>
                <a:gd name="T1" fmla="*/ 17 h 54"/>
                <a:gd name="T2" fmla="*/ 4 w 115"/>
                <a:gd name="T3" fmla="*/ 23 h 54"/>
                <a:gd name="T4" fmla="*/ 55 w 115"/>
                <a:gd name="T5" fmla="*/ 54 h 54"/>
                <a:gd name="T6" fmla="*/ 55 w 115"/>
                <a:gd name="T7" fmla="*/ 54 h 54"/>
                <a:gd name="T8" fmla="*/ 106 w 115"/>
                <a:gd name="T9" fmla="*/ 23 h 54"/>
                <a:gd name="T10" fmla="*/ 112 w 115"/>
                <a:gd name="T11" fmla="*/ 12 h 54"/>
                <a:gd name="T12" fmla="*/ 115 w 115"/>
                <a:gd name="T13" fmla="*/ 2 h 54"/>
                <a:gd name="T14" fmla="*/ 115 w 115"/>
                <a:gd name="T15" fmla="*/ 0 h 54"/>
                <a:gd name="T16" fmla="*/ 0 w 115"/>
                <a:gd name="T17"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54">
                  <a:moveTo>
                    <a:pt x="0" y="17"/>
                  </a:moveTo>
                  <a:cubicBezTo>
                    <a:pt x="1" y="19"/>
                    <a:pt x="3" y="21"/>
                    <a:pt x="4" y="23"/>
                  </a:cubicBezTo>
                  <a:cubicBezTo>
                    <a:pt x="17" y="40"/>
                    <a:pt x="54" y="53"/>
                    <a:pt x="55" y="54"/>
                  </a:cubicBezTo>
                  <a:cubicBezTo>
                    <a:pt x="55" y="54"/>
                    <a:pt x="55" y="54"/>
                    <a:pt x="55" y="54"/>
                  </a:cubicBezTo>
                  <a:cubicBezTo>
                    <a:pt x="56" y="53"/>
                    <a:pt x="92" y="40"/>
                    <a:pt x="106" y="23"/>
                  </a:cubicBezTo>
                  <a:cubicBezTo>
                    <a:pt x="108" y="20"/>
                    <a:pt x="111" y="16"/>
                    <a:pt x="112" y="12"/>
                  </a:cubicBezTo>
                  <a:cubicBezTo>
                    <a:pt x="113" y="9"/>
                    <a:pt x="114" y="6"/>
                    <a:pt x="115" y="2"/>
                  </a:cubicBezTo>
                  <a:cubicBezTo>
                    <a:pt x="115" y="2"/>
                    <a:pt x="115" y="1"/>
                    <a:pt x="115" y="0"/>
                  </a:cubicBezTo>
                  <a:cubicBezTo>
                    <a:pt x="111" y="0"/>
                    <a:pt x="3" y="17"/>
                    <a:pt x="0" y="17"/>
                  </a:cubicBez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 name="Freeform 8">
              <a:extLst>
                <a:ext uri="{FF2B5EF4-FFF2-40B4-BE49-F238E27FC236}">
                  <a16:creationId xmlns:a16="http://schemas.microsoft.com/office/drawing/2014/main" id="{5B3BFE8C-536E-41BE-8BE2-228898B16865}"/>
                </a:ext>
              </a:extLst>
            </p:cNvPr>
            <p:cNvSpPr>
              <a:spLocks/>
            </p:cNvSpPr>
            <p:nvPr userDrawn="1"/>
          </p:nvSpPr>
          <p:spPr bwMode="auto">
            <a:xfrm>
              <a:off x="486" y="3970"/>
              <a:ext cx="165" cy="42"/>
            </a:xfrm>
            <a:custGeom>
              <a:avLst/>
              <a:gdLst>
                <a:gd name="T0" fmla="*/ 51 w 121"/>
                <a:gd name="T1" fmla="*/ 9 h 31"/>
                <a:gd name="T2" fmla="*/ 0 w 121"/>
                <a:gd name="T3" fmla="*/ 0 h 31"/>
                <a:gd name="T4" fmla="*/ 0 w 121"/>
                <a:gd name="T5" fmla="*/ 13 h 31"/>
                <a:gd name="T6" fmla="*/ 44 w 121"/>
                <a:gd name="T7" fmla="*/ 19 h 31"/>
                <a:gd name="T8" fmla="*/ 61 w 121"/>
                <a:gd name="T9" fmla="*/ 24 h 31"/>
                <a:gd name="T10" fmla="*/ 121 w 121"/>
                <a:gd name="T11" fmla="*/ 31 h 31"/>
                <a:gd name="T12" fmla="*/ 121 w 121"/>
                <a:gd name="T13" fmla="*/ 15 h 31"/>
                <a:gd name="T14" fmla="*/ 51 w 121"/>
                <a:gd name="T15" fmla="*/ 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1">
                  <a:moveTo>
                    <a:pt x="51" y="9"/>
                  </a:moveTo>
                  <a:cubicBezTo>
                    <a:pt x="36" y="7"/>
                    <a:pt x="25" y="4"/>
                    <a:pt x="0" y="0"/>
                  </a:cubicBezTo>
                  <a:cubicBezTo>
                    <a:pt x="0" y="13"/>
                    <a:pt x="0" y="13"/>
                    <a:pt x="0" y="13"/>
                  </a:cubicBezTo>
                  <a:cubicBezTo>
                    <a:pt x="15" y="13"/>
                    <a:pt x="30" y="15"/>
                    <a:pt x="44" y="19"/>
                  </a:cubicBezTo>
                  <a:cubicBezTo>
                    <a:pt x="48" y="20"/>
                    <a:pt x="58" y="23"/>
                    <a:pt x="61" y="24"/>
                  </a:cubicBezTo>
                  <a:cubicBezTo>
                    <a:pt x="80" y="29"/>
                    <a:pt x="106" y="29"/>
                    <a:pt x="121" y="31"/>
                  </a:cubicBezTo>
                  <a:cubicBezTo>
                    <a:pt x="121" y="15"/>
                    <a:pt x="121" y="15"/>
                    <a:pt x="121" y="15"/>
                  </a:cubicBezTo>
                  <a:cubicBezTo>
                    <a:pt x="99" y="11"/>
                    <a:pt x="68" y="11"/>
                    <a:pt x="51" y="9"/>
                  </a:cubicBez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9">
              <a:extLst>
                <a:ext uri="{FF2B5EF4-FFF2-40B4-BE49-F238E27FC236}">
                  <a16:creationId xmlns:a16="http://schemas.microsoft.com/office/drawing/2014/main" id="{37CACBD9-A4CF-47DB-BB94-905D0DB0EC7C}"/>
                </a:ext>
              </a:extLst>
            </p:cNvPr>
            <p:cNvSpPr>
              <a:spLocks/>
            </p:cNvSpPr>
            <p:nvPr userDrawn="1"/>
          </p:nvSpPr>
          <p:spPr bwMode="auto">
            <a:xfrm>
              <a:off x="486" y="3936"/>
              <a:ext cx="165" cy="32"/>
            </a:xfrm>
            <a:custGeom>
              <a:avLst/>
              <a:gdLst>
                <a:gd name="T0" fmla="*/ 61 w 121"/>
                <a:gd name="T1" fmla="*/ 0 h 23"/>
                <a:gd name="T2" fmla="*/ 61 w 121"/>
                <a:gd name="T3" fmla="*/ 0 h 23"/>
                <a:gd name="T4" fmla="*/ 0 w 121"/>
                <a:gd name="T5" fmla="*/ 7 h 23"/>
                <a:gd name="T6" fmla="*/ 0 w 121"/>
                <a:gd name="T7" fmla="*/ 13 h 23"/>
                <a:gd name="T8" fmla="*/ 121 w 121"/>
                <a:gd name="T9" fmla="*/ 23 h 23"/>
                <a:gd name="T10" fmla="*/ 121 w 121"/>
                <a:gd name="T11" fmla="*/ 7 h 23"/>
                <a:gd name="T12" fmla="*/ 61 w 12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121" h="23">
                  <a:moveTo>
                    <a:pt x="61" y="0"/>
                  </a:moveTo>
                  <a:cubicBezTo>
                    <a:pt x="61" y="0"/>
                    <a:pt x="61" y="0"/>
                    <a:pt x="61" y="0"/>
                  </a:cubicBezTo>
                  <a:cubicBezTo>
                    <a:pt x="40" y="0"/>
                    <a:pt x="20" y="2"/>
                    <a:pt x="0" y="7"/>
                  </a:cubicBezTo>
                  <a:cubicBezTo>
                    <a:pt x="0" y="13"/>
                    <a:pt x="0" y="13"/>
                    <a:pt x="0" y="13"/>
                  </a:cubicBezTo>
                  <a:cubicBezTo>
                    <a:pt x="121" y="23"/>
                    <a:pt x="121" y="23"/>
                    <a:pt x="121" y="23"/>
                  </a:cubicBezTo>
                  <a:cubicBezTo>
                    <a:pt x="121" y="7"/>
                    <a:pt x="121" y="7"/>
                    <a:pt x="121" y="7"/>
                  </a:cubicBezTo>
                  <a:cubicBezTo>
                    <a:pt x="101" y="2"/>
                    <a:pt x="81" y="0"/>
                    <a:pt x="61" y="0"/>
                  </a:cubicBez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10">
              <a:extLst>
                <a:ext uri="{FF2B5EF4-FFF2-40B4-BE49-F238E27FC236}">
                  <a16:creationId xmlns:a16="http://schemas.microsoft.com/office/drawing/2014/main" id="{D179B728-61D0-49E2-861D-901915B72747}"/>
                </a:ext>
              </a:extLst>
            </p:cNvPr>
            <p:cNvSpPr>
              <a:spLocks/>
            </p:cNvSpPr>
            <p:nvPr userDrawn="1"/>
          </p:nvSpPr>
          <p:spPr bwMode="auto">
            <a:xfrm>
              <a:off x="735" y="3965"/>
              <a:ext cx="137" cy="177"/>
            </a:xfrm>
            <a:custGeom>
              <a:avLst/>
              <a:gdLst>
                <a:gd name="T0" fmla="*/ 137 w 137"/>
                <a:gd name="T1" fmla="*/ 31 h 177"/>
                <a:gd name="T2" fmla="*/ 85 w 137"/>
                <a:gd name="T3" fmla="*/ 31 h 177"/>
                <a:gd name="T4" fmla="*/ 85 w 137"/>
                <a:gd name="T5" fmla="*/ 177 h 177"/>
                <a:gd name="T6" fmla="*/ 50 w 137"/>
                <a:gd name="T7" fmla="*/ 177 h 177"/>
                <a:gd name="T8" fmla="*/ 50 w 137"/>
                <a:gd name="T9" fmla="*/ 31 h 177"/>
                <a:gd name="T10" fmla="*/ 0 w 137"/>
                <a:gd name="T11" fmla="*/ 31 h 177"/>
                <a:gd name="T12" fmla="*/ 0 w 137"/>
                <a:gd name="T13" fmla="*/ 0 h 177"/>
                <a:gd name="T14" fmla="*/ 137 w 137"/>
                <a:gd name="T15" fmla="*/ 0 h 177"/>
                <a:gd name="T16" fmla="*/ 137 w 137"/>
                <a:gd name="T17" fmla="*/ 31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77">
                  <a:moveTo>
                    <a:pt x="137" y="31"/>
                  </a:moveTo>
                  <a:lnTo>
                    <a:pt x="85" y="31"/>
                  </a:lnTo>
                  <a:lnTo>
                    <a:pt x="85" y="177"/>
                  </a:lnTo>
                  <a:lnTo>
                    <a:pt x="50" y="177"/>
                  </a:lnTo>
                  <a:lnTo>
                    <a:pt x="50" y="31"/>
                  </a:lnTo>
                  <a:lnTo>
                    <a:pt x="0" y="31"/>
                  </a:lnTo>
                  <a:lnTo>
                    <a:pt x="0" y="0"/>
                  </a:lnTo>
                  <a:lnTo>
                    <a:pt x="137" y="0"/>
                  </a:lnTo>
                  <a:lnTo>
                    <a:pt x="137" y="31"/>
                  </a:ln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5" name="Freeform 11">
              <a:extLst>
                <a:ext uri="{FF2B5EF4-FFF2-40B4-BE49-F238E27FC236}">
                  <a16:creationId xmlns:a16="http://schemas.microsoft.com/office/drawing/2014/main" id="{0F9A7945-CC70-40D8-9030-93DE5BC29291}"/>
                </a:ext>
              </a:extLst>
            </p:cNvPr>
            <p:cNvSpPr>
              <a:spLocks noEditPoints="1"/>
            </p:cNvSpPr>
            <p:nvPr userDrawn="1"/>
          </p:nvSpPr>
          <p:spPr bwMode="auto">
            <a:xfrm>
              <a:off x="858" y="4010"/>
              <a:ext cx="113" cy="136"/>
            </a:xfrm>
            <a:custGeom>
              <a:avLst/>
              <a:gdLst>
                <a:gd name="T0" fmla="*/ 83 w 83"/>
                <a:gd name="T1" fmla="*/ 34 h 99"/>
                <a:gd name="T2" fmla="*/ 83 w 83"/>
                <a:gd name="T3" fmla="*/ 96 h 99"/>
                <a:gd name="T4" fmla="*/ 62 w 83"/>
                <a:gd name="T5" fmla="*/ 96 h 99"/>
                <a:gd name="T6" fmla="*/ 62 w 83"/>
                <a:gd name="T7" fmla="*/ 86 h 99"/>
                <a:gd name="T8" fmla="*/ 32 w 83"/>
                <a:gd name="T9" fmla="*/ 99 h 99"/>
                <a:gd name="T10" fmla="*/ 0 w 83"/>
                <a:gd name="T11" fmla="*/ 72 h 99"/>
                <a:gd name="T12" fmla="*/ 39 w 83"/>
                <a:gd name="T13" fmla="*/ 40 h 99"/>
                <a:gd name="T14" fmla="*/ 61 w 83"/>
                <a:gd name="T15" fmla="*/ 36 h 99"/>
                <a:gd name="T16" fmla="*/ 61 w 83"/>
                <a:gd name="T17" fmla="*/ 34 h 99"/>
                <a:gd name="T18" fmla="*/ 44 w 83"/>
                <a:gd name="T19" fmla="*/ 20 h 99"/>
                <a:gd name="T20" fmla="*/ 29 w 83"/>
                <a:gd name="T21" fmla="*/ 23 h 99"/>
                <a:gd name="T22" fmla="*/ 15 w 83"/>
                <a:gd name="T23" fmla="*/ 35 h 99"/>
                <a:gd name="T24" fmla="*/ 0 w 83"/>
                <a:gd name="T25" fmla="*/ 21 h 99"/>
                <a:gd name="T26" fmla="*/ 43 w 83"/>
                <a:gd name="T27" fmla="*/ 1 h 99"/>
                <a:gd name="T28" fmla="*/ 83 w 83"/>
                <a:gd name="T29" fmla="*/ 34 h 99"/>
                <a:gd name="T30" fmla="*/ 61 w 83"/>
                <a:gd name="T31" fmla="*/ 58 h 99"/>
                <a:gd name="T32" fmla="*/ 61 w 83"/>
                <a:gd name="T33" fmla="*/ 53 h 99"/>
                <a:gd name="T34" fmla="*/ 45 w 83"/>
                <a:gd name="T35" fmla="*/ 56 h 99"/>
                <a:gd name="T36" fmla="*/ 22 w 83"/>
                <a:gd name="T37" fmla="*/ 71 h 99"/>
                <a:gd name="T38" fmla="*/ 36 w 83"/>
                <a:gd name="T39" fmla="*/ 80 h 99"/>
                <a:gd name="T40" fmla="*/ 61 w 83"/>
                <a:gd name="T41" fmla="*/ 5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99">
                  <a:moveTo>
                    <a:pt x="83" y="34"/>
                  </a:moveTo>
                  <a:cubicBezTo>
                    <a:pt x="83" y="96"/>
                    <a:pt x="83" y="96"/>
                    <a:pt x="83" y="96"/>
                  </a:cubicBezTo>
                  <a:cubicBezTo>
                    <a:pt x="62" y="96"/>
                    <a:pt x="62" y="96"/>
                    <a:pt x="62" y="96"/>
                  </a:cubicBezTo>
                  <a:cubicBezTo>
                    <a:pt x="62" y="86"/>
                    <a:pt x="62" y="86"/>
                    <a:pt x="62" y="86"/>
                  </a:cubicBezTo>
                  <a:cubicBezTo>
                    <a:pt x="56" y="94"/>
                    <a:pt x="46" y="99"/>
                    <a:pt x="32" y="99"/>
                  </a:cubicBezTo>
                  <a:cubicBezTo>
                    <a:pt x="14" y="99"/>
                    <a:pt x="0" y="90"/>
                    <a:pt x="0" y="72"/>
                  </a:cubicBezTo>
                  <a:cubicBezTo>
                    <a:pt x="0" y="53"/>
                    <a:pt x="15" y="44"/>
                    <a:pt x="39" y="40"/>
                  </a:cubicBezTo>
                  <a:cubicBezTo>
                    <a:pt x="61" y="36"/>
                    <a:pt x="61" y="36"/>
                    <a:pt x="61" y="36"/>
                  </a:cubicBezTo>
                  <a:cubicBezTo>
                    <a:pt x="61" y="34"/>
                    <a:pt x="61" y="34"/>
                    <a:pt x="61" y="34"/>
                  </a:cubicBezTo>
                  <a:cubicBezTo>
                    <a:pt x="61" y="25"/>
                    <a:pt x="54" y="20"/>
                    <a:pt x="44" y="20"/>
                  </a:cubicBezTo>
                  <a:cubicBezTo>
                    <a:pt x="39" y="20"/>
                    <a:pt x="34" y="21"/>
                    <a:pt x="29" y="23"/>
                  </a:cubicBezTo>
                  <a:cubicBezTo>
                    <a:pt x="24" y="27"/>
                    <a:pt x="19" y="31"/>
                    <a:pt x="15" y="35"/>
                  </a:cubicBezTo>
                  <a:cubicBezTo>
                    <a:pt x="0" y="21"/>
                    <a:pt x="0" y="21"/>
                    <a:pt x="0" y="21"/>
                  </a:cubicBezTo>
                  <a:cubicBezTo>
                    <a:pt x="10" y="8"/>
                    <a:pt x="26" y="0"/>
                    <a:pt x="43" y="1"/>
                  </a:cubicBezTo>
                  <a:cubicBezTo>
                    <a:pt x="69" y="1"/>
                    <a:pt x="83" y="14"/>
                    <a:pt x="83" y="34"/>
                  </a:cubicBezTo>
                  <a:close/>
                  <a:moveTo>
                    <a:pt x="61" y="58"/>
                  </a:moveTo>
                  <a:cubicBezTo>
                    <a:pt x="61" y="53"/>
                    <a:pt x="61" y="53"/>
                    <a:pt x="61" y="53"/>
                  </a:cubicBezTo>
                  <a:cubicBezTo>
                    <a:pt x="45" y="56"/>
                    <a:pt x="45" y="56"/>
                    <a:pt x="45" y="56"/>
                  </a:cubicBezTo>
                  <a:cubicBezTo>
                    <a:pt x="30" y="59"/>
                    <a:pt x="22" y="63"/>
                    <a:pt x="22" y="71"/>
                  </a:cubicBezTo>
                  <a:cubicBezTo>
                    <a:pt x="22" y="77"/>
                    <a:pt x="28" y="80"/>
                    <a:pt x="36" y="80"/>
                  </a:cubicBezTo>
                  <a:cubicBezTo>
                    <a:pt x="50" y="80"/>
                    <a:pt x="61" y="73"/>
                    <a:pt x="61" y="58"/>
                  </a:cubicBez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6" name="Rectangle 12">
              <a:extLst>
                <a:ext uri="{FF2B5EF4-FFF2-40B4-BE49-F238E27FC236}">
                  <a16:creationId xmlns:a16="http://schemas.microsoft.com/office/drawing/2014/main" id="{338EDE05-E371-4465-8D02-C8B2B201E510}"/>
                </a:ext>
              </a:extLst>
            </p:cNvPr>
            <p:cNvSpPr>
              <a:spLocks noChangeArrowheads="1"/>
            </p:cNvSpPr>
            <p:nvPr userDrawn="1"/>
          </p:nvSpPr>
          <p:spPr bwMode="auto">
            <a:xfrm>
              <a:off x="1002" y="3965"/>
              <a:ext cx="31" cy="177"/>
            </a:xfrm>
            <a:prstGeom prst="rect">
              <a:avLst/>
            </a:prstGeom>
            <a:solidFill>
              <a:srgbClr val="0072C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7" name="Rectangle 13">
              <a:extLst>
                <a:ext uri="{FF2B5EF4-FFF2-40B4-BE49-F238E27FC236}">
                  <a16:creationId xmlns:a16="http://schemas.microsoft.com/office/drawing/2014/main" id="{E80CABB8-3F96-4185-8EFE-7182110C9704}"/>
                </a:ext>
              </a:extLst>
            </p:cNvPr>
            <p:cNvSpPr>
              <a:spLocks noChangeArrowheads="1"/>
            </p:cNvSpPr>
            <p:nvPr userDrawn="1"/>
          </p:nvSpPr>
          <p:spPr bwMode="auto">
            <a:xfrm>
              <a:off x="1064" y="3965"/>
              <a:ext cx="32" cy="177"/>
            </a:xfrm>
            <a:prstGeom prst="rect">
              <a:avLst/>
            </a:prstGeom>
            <a:solidFill>
              <a:srgbClr val="0072C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 name="Freeform 14">
              <a:extLst>
                <a:ext uri="{FF2B5EF4-FFF2-40B4-BE49-F238E27FC236}">
                  <a16:creationId xmlns:a16="http://schemas.microsoft.com/office/drawing/2014/main" id="{F62F1E3D-0E37-4AE3-9E5B-9EC23AF86067}"/>
                </a:ext>
              </a:extLst>
            </p:cNvPr>
            <p:cNvSpPr>
              <a:spLocks noEditPoints="1"/>
            </p:cNvSpPr>
            <p:nvPr userDrawn="1"/>
          </p:nvSpPr>
          <p:spPr bwMode="auto">
            <a:xfrm>
              <a:off x="1127" y="3965"/>
              <a:ext cx="32" cy="177"/>
            </a:xfrm>
            <a:custGeom>
              <a:avLst/>
              <a:gdLst>
                <a:gd name="T0" fmla="*/ 32 w 32"/>
                <a:gd name="T1" fmla="*/ 31 h 177"/>
                <a:gd name="T2" fmla="*/ 0 w 32"/>
                <a:gd name="T3" fmla="*/ 31 h 177"/>
                <a:gd name="T4" fmla="*/ 0 w 32"/>
                <a:gd name="T5" fmla="*/ 0 h 177"/>
                <a:gd name="T6" fmla="*/ 32 w 32"/>
                <a:gd name="T7" fmla="*/ 0 h 177"/>
                <a:gd name="T8" fmla="*/ 32 w 32"/>
                <a:gd name="T9" fmla="*/ 31 h 177"/>
                <a:gd name="T10" fmla="*/ 32 w 32"/>
                <a:gd name="T11" fmla="*/ 177 h 177"/>
                <a:gd name="T12" fmla="*/ 0 w 32"/>
                <a:gd name="T13" fmla="*/ 177 h 177"/>
                <a:gd name="T14" fmla="*/ 0 w 32"/>
                <a:gd name="T15" fmla="*/ 50 h 177"/>
                <a:gd name="T16" fmla="*/ 32 w 32"/>
                <a:gd name="T17" fmla="*/ 50 h 177"/>
                <a:gd name="T18" fmla="*/ 32 w 32"/>
                <a:gd name="T19"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77">
                  <a:moveTo>
                    <a:pt x="32" y="31"/>
                  </a:moveTo>
                  <a:lnTo>
                    <a:pt x="0" y="31"/>
                  </a:lnTo>
                  <a:lnTo>
                    <a:pt x="0" y="0"/>
                  </a:lnTo>
                  <a:lnTo>
                    <a:pt x="32" y="0"/>
                  </a:lnTo>
                  <a:lnTo>
                    <a:pt x="32" y="31"/>
                  </a:lnTo>
                  <a:close/>
                  <a:moveTo>
                    <a:pt x="32" y="177"/>
                  </a:moveTo>
                  <a:lnTo>
                    <a:pt x="0" y="177"/>
                  </a:lnTo>
                  <a:lnTo>
                    <a:pt x="0" y="50"/>
                  </a:lnTo>
                  <a:lnTo>
                    <a:pt x="32" y="50"/>
                  </a:lnTo>
                  <a:lnTo>
                    <a:pt x="32" y="177"/>
                  </a:ln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15">
              <a:extLst>
                <a:ext uri="{FF2B5EF4-FFF2-40B4-BE49-F238E27FC236}">
                  <a16:creationId xmlns:a16="http://schemas.microsoft.com/office/drawing/2014/main" id="{F56491C0-2556-46C2-860D-1FA1F8FA2E69}"/>
                </a:ext>
              </a:extLst>
            </p:cNvPr>
            <p:cNvSpPr>
              <a:spLocks/>
            </p:cNvSpPr>
            <p:nvPr userDrawn="1"/>
          </p:nvSpPr>
          <p:spPr bwMode="auto">
            <a:xfrm>
              <a:off x="1190" y="4010"/>
              <a:ext cx="112" cy="132"/>
            </a:xfrm>
            <a:custGeom>
              <a:avLst/>
              <a:gdLst>
                <a:gd name="T0" fmla="*/ 82 w 82"/>
                <a:gd name="T1" fmla="*/ 33 h 96"/>
                <a:gd name="T2" fmla="*/ 82 w 82"/>
                <a:gd name="T3" fmla="*/ 96 h 96"/>
                <a:gd name="T4" fmla="*/ 59 w 82"/>
                <a:gd name="T5" fmla="*/ 96 h 96"/>
                <a:gd name="T6" fmla="*/ 59 w 82"/>
                <a:gd name="T7" fmla="*/ 40 h 96"/>
                <a:gd name="T8" fmla="*/ 42 w 82"/>
                <a:gd name="T9" fmla="*/ 21 h 96"/>
                <a:gd name="T10" fmla="*/ 23 w 82"/>
                <a:gd name="T11" fmla="*/ 39 h 96"/>
                <a:gd name="T12" fmla="*/ 23 w 82"/>
                <a:gd name="T13" fmla="*/ 40 h 96"/>
                <a:gd name="T14" fmla="*/ 23 w 82"/>
                <a:gd name="T15" fmla="*/ 96 h 96"/>
                <a:gd name="T16" fmla="*/ 0 w 82"/>
                <a:gd name="T17" fmla="*/ 96 h 96"/>
                <a:gd name="T18" fmla="*/ 0 w 82"/>
                <a:gd name="T19" fmla="*/ 4 h 96"/>
                <a:gd name="T20" fmla="*/ 22 w 82"/>
                <a:gd name="T21" fmla="*/ 4 h 96"/>
                <a:gd name="T22" fmla="*/ 22 w 82"/>
                <a:gd name="T23" fmla="*/ 14 h 96"/>
                <a:gd name="T24" fmla="*/ 49 w 82"/>
                <a:gd name="T25" fmla="*/ 1 h 96"/>
                <a:gd name="T26" fmla="*/ 82 w 82"/>
                <a:gd name="T27"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6">
                  <a:moveTo>
                    <a:pt x="82" y="33"/>
                  </a:moveTo>
                  <a:cubicBezTo>
                    <a:pt x="82" y="96"/>
                    <a:pt x="82" y="96"/>
                    <a:pt x="82" y="96"/>
                  </a:cubicBezTo>
                  <a:cubicBezTo>
                    <a:pt x="59" y="96"/>
                    <a:pt x="59" y="96"/>
                    <a:pt x="59" y="96"/>
                  </a:cubicBezTo>
                  <a:cubicBezTo>
                    <a:pt x="59" y="40"/>
                    <a:pt x="59" y="40"/>
                    <a:pt x="59" y="40"/>
                  </a:cubicBezTo>
                  <a:cubicBezTo>
                    <a:pt x="59" y="28"/>
                    <a:pt x="53" y="21"/>
                    <a:pt x="42" y="21"/>
                  </a:cubicBezTo>
                  <a:cubicBezTo>
                    <a:pt x="32" y="21"/>
                    <a:pt x="23" y="29"/>
                    <a:pt x="23" y="39"/>
                  </a:cubicBezTo>
                  <a:cubicBezTo>
                    <a:pt x="23" y="39"/>
                    <a:pt x="23" y="40"/>
                    <a:pt x="23" y="40"/>
                  </a:cubicBezTo>
                  <a:cubicBezTo>
                    <a:pt x="23" y="96"/>
                    <a:pt x="23" y="96"/>
                    <a:pt x="23" y="96"/>
                  </a:cubicBezTo>
                  <a:cubicBezTo>
                    <a:pt x="0" y="96"/>
                    <a:pt x="0" y="96"/>
                    <a:pt x="0" y="96"/>
                  </a:cubicBezTo>
                  <a:cubicBezTo>
                    <a:pt x="0" y="4"/>
                    <a:pt x="0" y="4"/>
                    <a:pt x="0" y="4"/>
                  </a:cubicBezTo>
                  <a:cubicBezTo>
                    <a:pt x="22" y="4"/>
                    <a:pt x="22" y="4"/>
                    <a:pt x="22" y="4"/>
                  </a:cubicBezTo>
                  <a:cubicBezTo>
                    <a:pt x="22" y="14"/>
                    <a:pt x="22" y="14"/>
                    <a:pt x="22" y="14"/>
                  </a:cubicBezTo>
                  <a:cubicBezTo>
                    <a:pt x="28" y="5"/>
                    <a:pt x="38" y="0"/>
                    <a:pt x="49" y="1"/>
                  </a:cubicBezTo>
                  <a:cubicBezTo>
                    <a:pt x="70" y="1"/>
                    <a:pt x="82" y="13"/>
                    <a:pt x="82" y="33"/>
                  </a:cubicBez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Freeform 16">
              <a:extLst>
                <a:ext uri="{FF2B5EF4-FFF2-40B4-BE49-F238E27FC236}">
                  <a16:creationId xmlns:a16="http://schemas.microsoft.com/office/drawing/2014/main" id="{A22D2D5E-86D7-424D-AE01-291672A60499}"/>
                </a:ext>
              </a:extLst>
            </p:cNvPr>
            <p:cNvSpPr>
              <a:spLocks/>
            </p:cNvSpPr>
            <p:nvPr userDrawn="1"/>
          </p:nvSpPr>
          <p:spPr bwMode="auto">
            <a:xfrm>
              <a:off x="1332" y="4010"/>
              <a:ext cx="113" cy="132"/>
            </a:xfrm>
            <a:custGeom>
              <a:avLst/>
              <a:gdLst>
                <a:gd name="T0" fmla="*/ 82 w 82"/>
                <a:gd name="T1" fmla="*/ 33 h 96"/>
                <a:gd name="T2" fmla="*/ 82 w 82"/>
                <a:gd name="T3" fmla="*/ 96 h 96"/>
                <a:gd name="T4" fmla="*/ 59 w 82"/>
                <a:gd name="T5" fmla="*/ 96 h 96"/>
                <a:gd name="T6" fmla="*/ 59 w 82"/>
                <a:gd name="T7" fmla="*/ 40 h 96"/>
                <a:gd name="T8" fmla="*/ 42 w 82"/>
                <a:gd name="T9" fmla="*/ 21 h 96"/>
                <a:gd name="T10" fmla="*/ 23 w 82"/>
                <a:gd name="T11" fmla="*/ 39 h 96"/>
                <a:gd name="T12" fmla="*/ 23 w 82"/>
                <a:gd name="T13" fmla="*/ 40 h 96"/>
                <a:gd name="T14" fmla="*/ 23 w 82"/>
                <a:gd name="T15" fmla="*/ 96 h 96"/>
                <a:gd name="T16" fmla="*/ 0 w 82"/>
                <a:gd name="T17" fmla="*/ 96 h 96"/>
                <a:gd name="T18" fmla="*/ 0 w 82"/>
                <a:gd name="T19" fmla="*/ 4 h 96"/>
                <a:gd name="T20" fmla="*/ 22 w 82"/>
                <a:gd name="T21" fmla="*/ 4 h 96"/>
                <a:gd name="T22" fmla="*/ 22 w 82"/>
                <a:gd name="T23" fmla="*/ 14 h 96"/>
                <a:gd name="T24" fmla="*/ 49 w 82"/>
                <a:gd name="T25" fmla="*/ 1 h 96"/>
                <a:gd name="T26" fmla="*/ 82 w 82"/>
                <a:gd name="T27"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6">
                  <a:moveTo>
                    <a:pt x="82" y="33"/>
                  </a:moveTo>
                  <a:cubicBezTo>
                    <a:pt x="82" y="96"/>
                    <a:pt x="82" y="96"/>
                    <a:pt x="82" y="96"/>
                  </a:cubicBezTo>
                  <a:cubicBezTo>
                    <a:pt x="59" y="96"/>
                    <a:pt x="59" y="96"/>
                    <a:pt x="59" y="96"/>
                  </a:cubicBezTo>
                  <a:cubicBezTo>
                    <a:pt x="59" y="40"/>
                    <a:pt x="59" y="40"/>
                    <a:pt x="59" y="40"/>
                  </a:cubicBezTo>
                  <a:cubicBezTo>
                    <a:pt x="59" y="28"/>
                    <a:pt x="53" y="21"/>
                    <a:pt x="42" y="21"/>
                  </a:cubicBezTo>
                  <a:cubicBezTo>
                    <a:pt x="32" y="21"/>
                    <a:pt x="23" y="29"/>
                    <a:pt x="23" y="39"/>
                  </a:cubicBezTo>
                  <a:cubicBezTo>
                    <a:pt x="23" y="39"/>
                    <a:pt x="23" y="40"/>
                    <a:pt x="23" y="40"/>
                  </a:cubicBezTo>
                  <a:cubicBezTo>
                    <a:pt x="23" y="96"/>
                    <a:pt x="23" y="96"/>
                    <a:pt x="23" y="96"/>
                  </a:cubicBezTo>
                  <a:cubicBezTo>
                    <a:pt x="0" y="96"/>
                    <a:pt x="0" y="96"/>
                    <a:pt x="0" y="96"/>
                  </a:cubicBezTo>
                  <a:cubicBezTo>
                    <a:pt x="0" y="4"/>
                    <a:pt x="0" y="4"/>
                    <a:pt x="0" y="4"/>
                  </a:cubicBezTo>
                  <a:cubicBezTo>
                    <a:pt x="22" y="4"/>
                    <a:pt x="22" y="4"/>
                    <a:pt x="22" y="4"/>
                  </a:cubicBezTo>
                  <a:cubicBezTo>
                    <a:pt x="22" y="14"/>
                    <a:pt x="22" y="14"/>
                    <a:pt x="22" y="14"/>
                  </a:cubicBezTo>
                  <a:cubicBezTo>
                    <a:pt x="28" y="5"/>
                    <a:pt x="38" y="0"/>
                    <a:pt x="49" y="1"/>
                  </a:cubicBezTo>
                  <a:cubicBezTo>
                    <a:pt x="70" y="1"/>
                    <a:pt x="82" y="13"/>
                    <a:pt x="82" y="33"/>
                  </a:cubicBezTo>
                  <a:close/>
                </a:path>
              </a:pathLst>
            </a:custGeom>
            <a:solidFill>
              <a:srgbClr val="0072C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5" name="Sisu kohatäide 4">
            <a:extLst>
              <a:ext uri="{FF2B5EF4-FFF2-40B4-BE49-F238E27FC236}">
                <a16:creationId xmlns:a16="http://schemas.microsoft.com/office/drawing/2014/main" id="{7B0F8FF1-DA66-427A-8E30-D0AF8EE52A8F}"/>
              </a:ext>
            </a:extLst>
          </p:cNvPr>
          <p:cNvSpPr>
            <a:spLocks noGrp="1"/>
          </p:cNvSpPr>
          <p:nvPr>
            <p:ph sz="quarter" idx="13"/>
          </p:nvPr>
        </p:nvSpPr>
        <p:spPr>
          <a:xfrm>
            <a:off x="577796" y="1510249"/>
            <a:ext cx="8036718" cy="3054608"/>
          </a:xfrm>
        </p:spPr>
        <p:txBody>
          <a:bodyPr/>
          <a:lstStyle>
            <a:lvl1pPr>
              <a:defRPr sz="1800"/>
            </a:lvl1pPr>
            <a:lvl2pPr>
              <a:defRPr sz="1800"/>
            </a:lvl2pPr>
            <a:lvl3pPr>
              <a:defRPr sz="1800"/>
            </a:lvl3pPr>
            <a:lvl4pPr>
              <a:defRPr sz="1800"/>
            </a:lvl4pPr>
            <a:lvl5pPr>
              <a:defRPr sz="1800"/>
            </a:lvl5pPr>
          </a:lstStyle>
          <a:p>
            <a:pPr lvl="0"/>
            <a:r>
              <a:rPr lang="et-EE" dirty="0"/>
              <a:t>Redigeerige juhteksemplari tekstilaade</a:t>
            </a:r>
          </a:p>
          <a:p>
            <a:pPr lvl="1"/>
            <a:r>
              <a:rPr lang="et-EE" dirty="0"/>
              <a:t>Teine tase</a:t>
            </a:r>
          </a:p>
          <a:p>
            <a:pPr lvl="2"/>
            <a:r>
              <a:rPr lang="et-EE" dirty="0"/>
              <a:t>Kolmas tase</a:t>
            </a:r>
          </a:p>
          <a:p>
            <a:pPr lvl="3"/>
            <a:r>
              <a:rPr lang="et-EE" dirty="0"/>
              <a:t>Neljas tase</a:t>
            </a:r>
          </a:p>
          <a:p>
            <a:pPr lvl="4"/>
            <a:r>
              <a:rPr lang="et-EE" dirty="0"/>
              <a:t>Viies tase</a:t>
            </a:r>
            <a:endParaRPr lang="en-US" dirty="0"/>
          </a:p>
        </p:txBody>
      </p:sp>
    </p:spTree>
    <p:extLst>
      <p:ext uri="{BB962C8B-B14F-4D97-AF65-F5344CB8AC3E}">
        <p14:creationId xmlns:p14="http://schemas.microsoft.com/office/powerpoint/2010/main" val="1710408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Foto + Fulltex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467916" y="494101"/>
            <a:ext cx="4589859" cy="727481"/>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467916" y="1221581"/>
            <a:ext cx="3618309" cy="1350169"/>
          </a:xfrm>
        </p:spPr>
        <p:txBody>
          <a:bodyPr anchor="t"/>
          <a:lstStyle>
            <a:lvl1pPr marL="0" indent="0">
              <a:buNone/>
              <a:defRPr sz="165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8758238" y="2571750"/>
            <a:ext cx="188118" cy="2106216"/>
          </a:xfrm>
        </p:spPr>
        <p:txBody>
          <a:bodyPr vert="vert270" bIns="0"/>
          <a:lstStyle>
            <a:lvl1pPr marL="0" indent="0">
              <a:buNone/>
              <a:defRPr sz="600">
                <a:solidFill>
                  <a:schemeClr val="bg1"/>
                </a:solidFill>
              </a:defRPr>
            </a:lvl1pPr>
            <a:lvl2pPr marL="135731" indent="0">
              <a:buNone/>
              <a:defRPr sz="600"/>
            </a:lvl2pPr>
            <a:lvl3pPr marL="271463" indent="0">
              <a:buNone/>
              <a:defRPr sz="600"/>
            </a:lvl3pPr>
            <a:lvl4pPr marL="407194" indent="0">
              <a:buNone/>
              <a:defRPr sz="600"/>
            </a:lvl4pPr>
            <a:lvl5pPr marL="535781" indent="0">
              <a:buNone/>
              <a:defRPr sz="600"/>
            </a:lvl5pPr>
          </a:lstStyle>
          <a:p>
            <a:pPr lvl="0"/>
            <a:r>
              <a:rPr lang="en-US" dirty="0"/>
              <a:t>©</a:t>
            </a:r>
            <a:r>
              <a:rPr lang="et-EE" dirty="0"/>
              <a:t> </a:t>
            </a:r>
            <a:r>
              <a:rPr lang="et-EE" dirty="0" err="1"/>
              <a:t>Copyright</a:t>
            </a:r>
            <a:endParaRPr lang="en-GB" dirty="0"/>
          </a:p>
        </p:txBody>
      </p:sp>
      <p:sp>
        <p:nvSpPr>
          <p:cNvPr id="5" name="Content Placeholder 4"/>
          <p:cNvSpPr>
            <a:spLocks noGrp="1"/>
          </p:cNvSpPr>
          <p:nvPr>
            <p:ph sz="quarter" idx="13"/>
          </p:nvPr>
        </p:nvSpPr>
        <p:spPr>
          <a:xfrm>
            <a:off x="467916" y="3278982"/>
            <a:ext cx="3618309" cy="1864519"/>
          </a:xfrm>
        </p:spPr>
        <p:txBody>
          <a:bodyPr/>
          <a:lstStyle>
            <a:lvl1pPr marL="171450" indent="-171450">
              <a:buClr>
                <a:schemeClr val="bg1"/>
              </a:buClr>
              <a:buFont typeface="Aino" panose="02000603040504020204" pitchFamily="50" charset="0"/>
              <a:buChar char="+"/>
              <a:defRPr>
                <a:solidFill>
                  <a:schemeClr val="bg1"/>
                </a:solidFill>
              </a:defRPr>
            </a:lvl1pPr>
            <a:lvl2pPr marL="271463" indent="-135731">
              <a:buClr>
                <a:schemeClr val="bg1"/>
              </a:buClr>
              <a:buFont typeface="Aino" panose="02000603040504020204" pitchFamily="50" charset="0"/>
              <a:buChar char="+"/>
              <a:defRPr>
                <a:solidFill>
                  <a:schemeClr val="bg1"/>
                </a:solidFill>
              </a:defRPr>
            </a:lvl2pPr>
            <a:lvl3pPr marL="407194" indent="-135731">
              <a:buClr>
                <a:schemeClr val="bg1"/>
              </a:buClr>
              <a:buFont typeface="Aino" panose="02000603040504020204" pitchFamily="50" charset="0"/>
              <a:buChar char="+"/>
              <a:defRPr>
                <a:solidFill>
                  <a:schemeClr val="bg1"/>
                </a:solidFill>
              </a:defRPr>
            </a:lvl3pPr>
            <a:lvl4pPr marL="535781" indent="-128588">
              <a:buClr>
                <a:schemeClr val="bg1"/>
              </a:buClr>
              <a:buFont typeface="Aino" panose="02000603040504020204" pitchFamily="50" charset="0"/>
              <a:buChar char="+"/>
              <a:defRPr>
                <a:solidFill>
                  <a:schemeClr val="bg1"/>
                </a:solidFill>
              </a:defRPr>
            </a:lvl4pPr>
            <a:lvl5pPr marL="671513" indent="-135731">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88516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4BEC5"/>
                </a:solidFill>
              </a:defRPr>
            </a:lvl1pPr>
          </a:lstStyle>
          <a:p>
            <a:r>
              <a:rPr lang="en-US" dirty="0"/>
              <a:t>Click to edit</a:t>
            </a:r>
            <a:endParaRPr lang="en-GB" dirty="0"/>
          </a:p>
        </p:txBody>
      </p:sp>
      <p:sp>
        <p:nvSpPr>
          <p:cNvPr id="4" name="Text Placeholder 3"/>
          <p:cNvSpPr>
            <a:spLocks noGrp="1"/>
          </p:cNvSpPr>
          <p:nvPr>
            <p:ph type="body" sz="quarter" idx="10"/>
          </p:nvPr>
        </p:nvSpPr>
        <p:spPr>
          <a:xfrm>
            <a:off x="467917" y="3100388"/>
            <a:ext cx="3618309" cy="2043113"/>
          </a:xfrm>
        </p:spPr>
        <p:txBody>
          <a:bodyPr/>
          <a:lstStyle>
            <a:lvl1pPr>
              <a:spcBef>
                <a:spcPts val="150"/>
              </a:spcBef>
              <a:buClr>
                <a:srgbClr val="C4BEC5"/>
              </a:buClr>
              <a:defRPr>
                <a:solidFill>
                  <a:srgbClr val="C4BEC5"/>
                </a:solidFill>
              </a:defRPr>
            </a:lvl1pPr>
            <a:lvl2pPr>
              <a:spcBef>
                <a:spcPts val="150"/>
              </a:spcBef>
              <a:buClr>
                <a:srgbClr val="C4BEC5"/>
              </a:buClr>
              <a:defRPr>
                <a:solidFill>
                  <a:srgbClr val="C4BEC5"/>
                </a:solidFill>
              </a:defRPr>
            </a:lvl2pPr>
            <a:lvl3pPr>
              <a:spcBef>
                <a:spcPts val="150"/>
              </a:spcBef>
              <a:buClr>
                <a:srgbClr val="C4BEC5"/>
              </a:buClr>
              <a:defRPr>
                <a:solidFill>
                  <a:srgbClr val="C4BEC5"/>
                </a:solidFill>
              </a:defRPr>
            </a:lvl3pPr>
            <a:lvl4pPr>
              <a:spcBef>
                <a:spcPts val="150"/>
              </a:spcBef>
              <a:buClr>
                <a:srgbClr val="C4BEC5"/>
              </a:buClr>
              <a:defRPr>
                <a:solidFill>
                  <a:srgbClr val="C4BEC5"/>
                </a:solidFill>
              </a:defRPr>
            </a:lvl4pPr>
            <a:lvl5pPr>
              <a:spcBef>
                <a:spcPts val="150"/>
              </a:spcBef>
              <a:buClr>
                <a:srgbClr val="C4BEC5"/>
              </a:buClr>
              <a:defRPr>
                <a:solidFill>
                  <a:srgbClr val="C4BEC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4607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cSld name="Ainult pealkir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Klõpsake juhteksemplari pealkirja laadi redigeerimiseks</a:t>
            </a:r>
            <a:endParaRPr lang="en-US" dirty="0"/>
          </a:p>
        </p:txBody>
      </p:sp>
      <p:sp>
        <p:nvSpPr>
          <p:cNvPr id="3" name="Date Placeholder 2"/>
          <p:cNvSpPr>
            <a:spLocks noGrp="1"/>
          </p:cNvSpPr>
          <p:nvPr>
            <p:ph type="dt" sz="half" idx="10"/>
          </p:nvPr>
        </p:nvSpPr>
        <p:spPr/>
        <p:txBody>
          <a:bodyPr/>
          <a:lstStyle/>
          <a:p>
            <a:fld id="{4BB975B2-AC63-474F-B617-DF661EE33FDC}" type="datetimeFigureOut">
              <a:rPr lang="et-EE" smtClean="0"/>
              <a:t>23.08.2021</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C7A7CC5E-AD7A-4E3F-92E2-4FC25C99D0BF}" type="slidenum">
              <a:rPr lang="et-EE" smtClean="0"/>
              <a:t>‹#›</a:t>
            </a:fld>
            <a:endParaRPr lang="et-EE"/>
          </a:p>
        </p:txBody>
      </p:sp>
    </p:spTree>
    <p:extLst>
      <p:ext uri="{BB962C8B-B14F-4D97-AF65-F5344CB8AC3E}">
        <p14:creationId xmlns:p14="http://schemas.microsoft.com/office/powerpoint/2010/main" val="3912578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Kaks sis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Klõpsake juhteksemplari pealkirja laadi redigeerimiseks</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dirty="0"/>
          </a:p>
        </p:txBody>
      </p:sp>
      <p:sp>
        <p:nvSpPr>
          <p:cNvPr id="5" name="Date Placeholder 4"/>
          <p:cNvSpPr>
            <a:spLocks noGrp="1"/>
          </p:cNvSpPr>
          <p:nvPr>
            <p:ph type="dt" sz="half" idx="10"/>
          </p:nvPr>
        </p:nvSpPr>
        <p:spPr/>
        <p:txBody>
          <a:bodyPr/>
          <a:lstStyle/>
          <a:p>
            <a:fld id="{4BB975B2-AC63-474F-B617-DF661EE33FDC}" type="datetimeFigureOut">
              <a:rPr lang="et-EE" smtClean="0"/>
              <a:t>23.08.2021</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7A7CC5E-AD7A-4E3F-92E2-4FC25C99D0BF}" type="slidenum">
              <a:rPr lang="et-EE" smtClean="0"/>
              <a:t>‹#›</a:t>
            </a:fld>
            <a:endParaRPr lang="et-EE"/>
          </a:p>
        </p:txBody>
      </p:sp>
    </p:spTree>
    <p:extLst>
      <p:ext uri="{BB962C8B-B14F-4D97-AF65-F5344CB8AC3E}">
        <p14:creationId xmlns:p14="http://schemas.microsoft.com/office/powerpoint/2010/main" val="640579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õrdlus">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t-EE"/>
              <a:t>Klõpsake juhteksemplari pealkirja laadi redigeerimiseks</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t-EE"/>
              <a:t>Redigeerige juhteksemplari tekstilaade</a:t>
            </a:r>
          </a:p>
        </p:txBody>
      </p:sp>
      <p:sp>
        <p:nvSpPr>
          <p:cNvPr id="4" name="Content Placeholder 3"/>
          <p:cNvSpPr>
            <a:spLocks noGrp="1"/>
          </p:cNvSpPr>
          <p:nvPr>
            <p:ph sz="half" idx="2"/>
          </p:nvPr>
        </p:nvSpPr>
        <p:spPr>
          <a:xfrm>
            <a:off x="629842" y="1878806"/>
            <a:ext cx="3868340" cy="2763441"/>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t-EE"/>
              <a:t>Redigeerige juhteksemplari tekstilaade</a:t>
            </a:r>
          </a:p>
        </p:txBody>
      </p:sp>
      <p:sp>
        <p:nvSpPr>
          <p:cNvPr id="6" name="Content Placeholder 5"/>
          <p:cNvSpPr>
            <a:spLocks noGrp="1"/>
          </p:cNvSpPr>
          <p:nvPr>
            <p:ph sz="quarter" idx="4"/>
          </p:nvPr>
        </p:nvSpPr>
        <p:spPr>
          <a:xfrm>
            <a:off x="4629150" y="1878806"/>
            <a:ext cx="3887391" cy="2763441"/>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dirty="0"/>
          </a:p>
        </p:txBody>
      </p:sp>
      <p:sp>
        <p:nvSpPr>
          <p:cNvPr id="7" name="Date Placeholder 6"/>
          <p:cNvSpPr>
            <a:spLocks noGrp="1"/>
          </p:cNvSpPr>
          <p:nvPr>
            <p:ph type="dt" sz="half" idx="10"/>
          </p:nvPr>
        </p:nvSpPr>
        <p:spPr/>
        <p:txBody>
          <a:bodyPr/>
          <a:lstStyle/>
          <a:p>
            <a:fld id="{4BB975B2-AC63-474F-B617-DF661EE33FDC}" type="datetimeFigureOut">
              <a:rPr lang="et-EE" smtClean="0"/>
              <a:t>23.08.2021</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C7A7CC5E-AD7A-4E3F-92E2-4FC25C99D0BF}" type="slidenum">
              <a:rPr lang="et-EE" smtClean="0"/>
              <a:t>‹#›</a:t>
            </a:fld>
            <a:endParaRPr lang="et-EE"/>
          </a:p>
        </p:txBody>
      </p:sp>
    </p:spTree>
    <p:extLst>
      <p:ext uri="{BB962C8B-B14F-4D97-AF65-F5344CB8AC3E}">
        <p14:creationId xmlns:p14="http://schemas.microsoft.com/office/powerpoint/2010/main" val="2135468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Ainult pealkir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Klõpsake juhteksemplari pealkirja laadi redigeerimiseks</a:t>
            </a:r>
            <a:endParaRPr lang="en-US" dirty="0"/>
          </a:p>
        </p:txBody>
      </p:sp>
      <p:sp>
        <p:nvSpPr>
          <p:cNvPr id="3" name="Date Placeholder 2"/>
          <p:cNvSpPr>
            <a:spLocks noGrp="1"/>
          </p:cNvSpPr>
          <p:nvPr>
            <p:ph type="dt" sz="half" idx="10"/>
          </p:nvPr>
        </p:nvSpPr>
        <p:spPr/>
        <p:txBody>
          <a:bodyPr/>
          <a:lstStyle/>
          <a:p>
            <a:fld id="{4BB975B2-AC63-474F-B617-DF661EE33FDC}" type="datetimeFigureOut">
              <a:rPr lang="et-EE" smtClean="0"/>
              <a:t>23.08.2021</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C7A7CC5E-AD7A-4E3F-92E2-4FC25C99D0BF}" type="slidenum">
              <a:rPr lang="et-EE" smtClean="0"/>
              <a:t>‹#›</a:t>
            </a:fld>
            <a:endParaRPr lang="et-EE"/>
          </a:p>
        </p:txBody>
      </p:sp>
    </p:spTree>
    <p:extLst>
      <p:ext uri="{BB962C8B-B14F-4D97-AF65-F5344CB8AC3E}">
        <p14:creationId xmlns:p14="http://schemas.microsoft.com/office/powerpoint/2010/main" val="4041943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ühi">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975B2-AC63-474F-B617-DF661EE33FDC}" type="datetimeFigureOut">
              <a:rPr lang="et-EE" smtClean="0"/>
              <a:t>23.08.2021</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C7A7CC5E-AD7A-4E3F-92E2-4FC25C99D0BF}" type="slidenum">
              <a:rPr lang="et-EE" smtClean="0"/>
              <a:t>‹#›</a:t>
            </a:fld>
            <a:endParaRPr lang="et-EE"/>
          </a:p>
        </p:txBody>
      </p:sp>
    </p:spTree>
    <p:extLst>
      <p:ext uri="{BB962C8B-B14F-4D97-AF65-F5344CB8AC3E}">
        <p14:creationId xmlns:p14="http://schemas.microsoft.com/office/powerpoint/2010/main" val="725758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Pealdisega sisu">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t-EE"/>
              <a:t>Klõpsake juhteksemplari pealkirja laadi redigeerimiseks</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t-EE"/>
              <a:t>Redigeerige juhteksemplari tekstilaade</a:t>
            </a:r>
          </a:p>
        </p:txBody>
      </p:sp>
      <p:sp>
        <p:nvSpPr>
          <p:cNvPr id="5" name="Date Placeholder 4"/>
          <p:cNvSpPr>
            <a:spLocks noGrp="1"/>
          </p:cNvSpPr>
          <p:nvPr>
            <p:ph type="dt" sz="half" idx="10"/>
          </p:nvPr>
        </p:nvSpPr>
        <p:spPr/>
        <p:txBody>
          <a:bodyPr/>
          <a:lstStyle/>
          <a:p>
            <a:fld id="{4BB975B2-AC63-474F-B617-DF661EE33FDC}" type="datetimeFigureOut">
              <a:rPr lang="et-EE" smtClean="0"/>
              <a:t>23.08.2021</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7A7CC5E-AD7A-4E3F-92E2-4FC25C99D0BF}" type="slidenum">
              <a:rPr lang="et-EE" smtClean="0"/>
              <a:t>‹#›</a:t>
            </a:fld>
            <a:endParaRPr lang="et-EE"/>
          </a:p>
        </p:txBody>
      </p:sp>
    </p:spTree>
    <p:extLst>
      <p:ext uri="{BB962C8B-B14F-4D97-AF65-F5344CB8AC3E}">
        <p14:creationId xmlns:p14="http://schemas.microsoft.com/office/powerpoint/2010/main" val="249578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ldiallkirjaga pil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t-EE"/>
              <a:t>Klõpsake juhteksemplari pealkirja laadi redigeerimiseks</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t-EE"/>
              <a:t>Pildi lisamiseks klõpsake ikooni</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t-EE"/>
              <a:t>Redigeerige juhteksemplari tekstilaade</a:t>
            </a:r>
          </a:p>
        </p:txBody>
      </p:sp>
      <p:sp>
        <p:nvSpPr>
          <p:cNvPr id="5" name="Date Placeholder 4"/>
          <p:cNvSpPr>
            <a:spLocks noGrp="1"/>
          </p:cNvSpPr>
          <p:nvPr>
            <p:ph type="dt" sz="half" idx="10"/>
          </p:nvPr>
        </p:nvSpPr>
        <p:spPr/>
        <p:txBody>
          <a:bodyPr/>
          <a:lstStyle/>
          <a:p>
            <a:fld id="{4BB975B2-AC63-474F-B617-DF661EE33FDC}" type="datetimeFigureOut">
              <a:rPr lang="et-EE" smtClean="0"/>
              <a:t>23.08.2021</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7A7CC5E-AD7A-4E3F-92E2-4FC25C99D0BF}" type="slidenum">
              <a:rPr lang="et-EE" smtClean="0"/>
              <a:t>‹#›</a:t>
            </a:fld>
            <a:endParaRPr lang="et-EE"/>
          </a:p>
        </p:txBody>
      </p:sp>
    </p:spTree>
    <p:extLst>
      <p:ext uri="{BB962C8B-B14F-4D97-AF65-F5344CB8AC3E}">
        <p14:creationId xmlns:p14="http://schemas.microsoft.com/office/powerpoint/2010/main" val="275005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t-EE"/>
              <a:t>Klõpsake juhteksemplari pealkirja laadi redigeerimiseks</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11EB729-C56D-4DC3-AF5E-A2ACA1ECA81C}" type="datetimeFigureOut">
              <a:rPr lang="et-EE" smtClean="0"/>
              <a:t>23.08.2021</a:t>
            </a:fld>
            <a:endParaRPr lang="et-EE"/>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9AA8B3B-77D5-424B-BB61-BE8D9C36FAD5}" type="slidenum">
              <a:rPr lang="et-EE" smtClean="0"/>
              <a:t>‹#›</a:t>
            </a:fld>
            <a:endParaRPr lang="et-EE"/>
          </a:p>
        </p:txBody>
      </p:sp>
      <p:sp>
        <p:nvSpPr>
          <p:cNvPr id="7" name="Ristkülik 6">
            <a:extLst>
              <a:ext uri="{FF2B5EF4-FFF2-40B4-BE49-F238E27FC236}">
                <a16:creationId xmlns:a16="http://schemas.microsoft.com/office/drawing/2014/main" id="{351C9BD0-6B53-41E3-BEF3-F8607C5546C5}"/>
              </a:ext>
            </a:extLst>
          </p:cNvPr>
          <p:cNvSpPr/>
          <p:nvPr userDrawn="1"/>
        </p:nvSpPr>
        <p:spPr>
          <a:xfrm>
            <a:off x="0" y="0"/>
            <a:ext cx="323528" cy="51435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8" name="TextBox 7">
            <a:extLst>
              <a:ext uri="{FF2B5EF4-FFF2-40B4-BE49-F238E27FC236}">
                <a16:creationId xmlns:a16="http://schemas.microsoft.com/office/drawing/2014/main" id="{94905AA0-9386-442D-8503-4ECDADD37B2B}"/>
              </a:ext>
            </a:extLst>
          </p:cNvPr>
          <p:cNvSpPr txBox="1"/>
          <p:nvPr userDrawn="1"/>
        </p:nvSpPr>
        <p:spPr>
          <a:xfrm>
            <a:off x="467544" y="4729690"/>
            <a:ext cx="2520280" cy="400110"/>
          </a:xfrm>
          <a:prstGeom prst="rect">
            <a:avLst/>
          </a:prstGeom>
          <a:noFill/>
        </p:spPr>
        <p:txBody>
          <a:bodyPr wrap="square" rtlCol="0">
            <a:spAutoFit/>
          </a:bodyPr>
          <a:lstStyle/>
          <a:p>
            <a:r>
              <a:rPr lang="et-EE" sz="2000" b="1" dirty="0">
                <a:solidFill>
                  <a:srgbClr val="606060"/>
                </a:solidFill>
                <a:latin typeface="Myriad Pro" pitchFamily="34" charset="0"/>
              </a:rPr>
              <a:t>www.tehnopol.ee</a:t>
            </a:r>
          </a:p>
        </p:txBody>
      </p:sp>
    </p:spTree>
    <p:extLst>
      <p:ext uri="{BB962C8B-B14F-4D97-AF65-F5344CB8AC3E}">
        <p14:creationId xmlns:p14="http://schemas.microsoft.com/office/powerpoint/2010/main" val="34584917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8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a:extLst>
              <a:ext uri="{FF2B5EF4-FFF2-40B4-BE49-F238E27FC236}">
                <a16:creationId xmlns:a16="http://schemas.microsoft.com/office/drawing/2014/main" id="{4E8425E4-29E9-4F6F-951E-061F013DF6C0}"/>
              </a:ext>
            </a:extLst>
          </p:cNvPr>
          <p:cNvSpPr>
            <a:spLocks noGrp="1"/>
          </p:cNvSpPr>
          <p:nvPr>
            <p:ph type="title"/>
          </p:nvPr>
        </p:nvSpPr>
        <p:spPr>
          <a:xfrm>
            <a:off x="578644" y="592931"/>
            <a:ext cx="8036718" cy="709017"/>
          </a:xfrm>
          <a:prstGeom prst="rect">
            <a:avLst/>
          </a:prstGeom>
        </p:spPr>
        <p:txBody>
          <a:bodyPr vert="horz" lIns="0" tIns="0" rIns="0" bIns="0" rtlCol="0" anchor="t" anchorCtr="0">
            <a:noAutofit/>
          </a:bodyPr>
          <a:lstStyle/>
          <a:p>
            <a:r>
              <a:rPr lang="en-US" dirty="0" err="1"/>
              <a:t>Selline</a:t>
            </a:r>
            <a:r>
              <a:rPr lang="en-US" dirty="0"/>
              <a:t> on </a:t>
            </a:r>
            <a:r>
              <a:rPr lang="en-US" dirty="0" err="1"/>
              <a:t>tektiga</a:t>
            </a:r>
            <a:r>
              <a:rPr lang="en-US" dirty="0"/>
              <a:t> </a:t>
            </a:r>
            <a:r>
              <a:rPr lang="en-US" dirty="0" err="1"/>
              <a:t>lehekülg</a:t>
            </a:r>
            <a:endParaRPr lang="en-US" dirty="0"/>
          </a:p>
        </p:txBody>
      </p:sp>
      <p:sp>
        <p:nvSpPr>
          <p:cNvPr id="3" name="Teksti kohatäide 2">
            <a:extLst>
              <a:ext uri="{FF2B5EF4-FFF2-40B4-BE49-F238E27FC236}">
                <a16:creationId xmlns:a16="http://schemas.microsoft.com/office/drawing/2014/main" id="{81EDBB36-872C-4528-A46F-733E412BF3EB}"/>
              </a:ext>
            </a:extLst>
          </p:cNvPr>
          <p:cNvSpPr>
            <a:spLocks noGrp="1"/>
          </p:cNvSpPr>
          <p:nvPr>
            <p:ph type="body" idx="1"/>
          </p:nvPr>
        </p:nvSpPr>
        <p:spPr>
          <a:xfrm>
            <a:off x="578643" y="1514475"/>
            <a:ext cx="8036719" cy="3036094"/>
          </a:xfrm>
          <a:prstGeom prst="rect">
            <a:avLst/>
          </a:prstGeom>
        </p:spPr>
        <p:txBody>
          <a:bodyPr vert="horz" lIns="0" tIns="0" rIns="0" bIns="0" rtlCol="0">
            <a:noAutofit/>
          </a:bodyPr>
          <a:lstStyle/>
          <a:p>
            <a:pPr lvl="0"/>
            <a:r>
              <a:rPr lang="et-EE" dirty="0"/>
              <a:t>Võimalusel oleks hea kui ei kastutataks üle kuue rea teksti ühel slaidil.</a:t>
            </a:r>
            <a:endParaRPr lang="en-US" dirty="0"/>
          </a:p>
          <a:p>
            <a:pPr lvl="1"/>
            <a:r>
              <a:rPr lang="et-EE" dirty="0"/>
              <a:t>Samuti on hea vältida liia pikki pealkirju ja </a:t>
            </a:r>
            <a:r>
              <a:rPr lang="et-EE" dirty="0" err="1"/>
              <a:t>lausendeid</a:t>
            </a:r>
            <a:r>
              <a:rPr lang="en-US" dirty="0"/>
              <a:t>.</a:t>
            </a:r>
          </a:p>
          <a:p>
            <a:pPr lvl="2"/>
            <a:r>
              <a:rPr lang="et-EE" dirty="0"/>
              <a:t>Neid võiks olla maksimaalselt viis</a:t>
            </a:r>
            <a:r>
              <a:rPr lang="en-US" dirty="0"/>
              <a:t>.</a:t>
            </a:r>
          </a:p>
          <a:p>
            <a:pPr lvl="3"/>
            <a:r>
              <a:rPr lang="et-EE" dirty="0"/>
              <a:t>Sama käib ka </a:t>
            </a:r>
            <a:r>
              <a:rPr lang="et-EE" dirty="0" err="1"/>
              <a:t>bulletpointide</a:t>
            </a:r>
            <a:r>
              <a:rPr lang="et-EE" dirty="0"/>
              <a:t> kohta</a:t>
            </a:r>
            <a:r>
              <a:rPr lang="en-US" dirty="0"/>
              <a:t>.</a:t>
            </a:r>
          </a:p>
          <a:p>
            <a:pPr lvl="4"/>
            <a:r>
              <a:rPr lang="et-EE" dirty="0"/>
              <a:t>Sellel lehel on neid viis</a:t>
            </a:r>
            <a:r>
              <a:rPr lang="en-US" dirty="0"/>
              <a:t>.</a:t>
            </a:r>
          </a:p>
        </p:txBody>
      </p:sp>
      <p:sp>
        <p:nvSpPr>
          <p:cNvPr id="6" name="Slaidinumbri kohatäide 5">
            <a:extLst>
              <a:ext uri="{FF2B5EF4-FFF2-40B4-BE49-F238E27FC236}">
                <a16:creationId xmlns:a16="http://schemas.microsoft.com/office/drawing/2014/main" id="{6D5CF104-5A23-4097-851B-0FCCC6A2D441}"/>
              </a:ext>
            </a:extLst>
          </p:cNvPr>
          <p:cNvSpPr>
            <a:spLocks noGrp="1"/>
          </p:cNvSpPr>
          <p:nvPr>
            <p:ph type="sldNum" sz="quarter" idx="4"/>
          </p:nvPr>
        </p:nvSpPr>
        <p:spPr>
          <a:xfrm>
            <a:off x="6557962" y="4626174"/>
            <a:ext cx="2057400" cy="273844"/>
          </a:xfrm>
          <a:prstGeom prst="rect">
            <a:avLst/>
          </a:prstGeom>
        </p:spPr>
        <p:txBody>
          <a:bodyPr vert="horz" lIns="0" tIns="0" rIns="0" bIns="0" rtlCol="0" anchor="b" anchorCtr="0"/>
          <a:lstStyle>
            <a:lvl1pPr algn="r">
              <a:defRPr sz="900">
                <a:solidFill>
                  <a:schemeClr val="accent1"/>
                </a:solidFill>
              </a:defRPr>
            </a:lvl1pPr>
          </a:lstStyle>
          <a:p>
            <a:fld id="{CDC100B9-F1AC-4BEB-8655-57D0A3575FDC}" type="slidenum">
              <a:rPr lang="en-US" smtClean="0"/>
              <a:pPr/>
              <a:t>‹#›</a:t>
            </a:fld>
            <a:endParaRPr lang="en-US" dirty="0"/>
          </a:p>
        </p:txBody>
      </p:sp>
    </p:spTree>
    <p:extLst>
      <p:ext uri="{BB962C8B-B14F-4D97-AF65-F5344CB8AC3E}">
        <p14:creationId xmlns:p14="http://schemas.microsoft.com/office/powerpoint/2010/main" val="230419118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801" r:id="rId18"/>
    <p:sldLayoutId id="2147483774" r:id="rId19"/>
    <p:sldLayoutId id="2147483775" r:id="rId20"/>
    <p:sldLayoutId id="2147483776" r:id="rId21"/>
    <p:sldLayoutId id="2147483804" r:id="rId22"/>
    <p:sldLayoutId id="2147483806" r:id="rId23"/>
    <p:sldLayoutId id="2147483809" r:id="rId24"/>
  </p:sldLayoutIdLst>
  <p:hf hdr="0" ftr="0" dt="0"/>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0" indent="0" algn="l" defTabSz="685800" rtl="0" eaLnBrk="1" latinLnBrk="0" hangingPunct="1">
        <a:lnSpc>
          <a:spcPct val="125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1pPr>
      <a:lvl2pPr marL="405000" indent="-202500" algn="l" defTabSz="685800" rtl="0" eaLnBrk="1" latinLnBrk="0" hangingPunct="1">
        <a:lnSpc>
          <a:spcPct val="125000"/>
        </a:lnSpc>
        <a:spcBef>
          <a:spcPts val="0"/>
        </a:spcBef>
        <a:spcAft>
          <a:spcPts val="900"/>
        </a:spcAft>
        <a:buClr>
          <a:schemeClr val="accent3"/>
        </a:buClr>
        <a:buFont typeface="Arial" panose="020B0604020202020204" pitchFamily="34" charset="0"/>
        <a:buChar char="•"/>
        <a:defRPr sz="1800" kern="1200">
          <a:solidFill>
            <a:schemeClr val="tx1"/>
          </a:solidFill>
          <a:latin typeface="+mn-lt"/>
          <a:ea typeface="+mn-ea"/>
          <a:cs typeface="+mn-cs"/>
        </a:defRPr>
      </a:lvl2pPr>
      <a:lvl3pPr marL="607500" indent="-202500" algn="l" defTabSz="685800" rtl="0" eaLnBrk="1" latinLnBrk="0" hangingPunct="1">
        <a:lnSpc>
          <a:spcPct val="125000"/>
        </a:lnSpc>
        <a:spcBef>
          <a:spcPts val="0"/>
        </a:spcBef>
        <a:spcAft>
          <a:spcPts val="900"/>
        </a:spcAft>
        <a:buClr>
          <a:schemeClr val="accent3"/>
        </a:buClr>
        <a:buFont typeface="Arial" panose="020B0604020202020204" pitchFamily="34" charset="0"/>
        <a:buChar char="•"/>
        <a:defRPr sz="1800" kern="1200">
          <a:solidFill>
            <a:schemeClr val="tx1"/>
          </a:solidFill>
          <a:latin typeface="+mn-lt"/>
          <a:ea typeface="+mn-ea"/>
          <a:cs typeface="+mn-cs"/>
        </a:defRPr>
      </a:lvl3pPr>
      <a:lvl4pPr marL="810000" indent="-202500" algn="l" defTabSz="685800" rtl="0" eaLnBrk="1" latinLnBrk="0" hangingPunct="1">
        <a:lnSpc>
          <a:spcPct val="125000"/>
        </a:lnSpc>
        <a:spcBef>
          <a:spcPts val="0"/>
        </a:spcBef>
        <a:spcAft>
          <a:spcPts val="900"/>
        </a:spcAft>
        <a:buClr>
          <a:schemeClr val="accent3"/>
        </a:buClr>
        <a:buFont typeface="Arial" panose="020B0604020202020204" pitchFamily="34" charset="0"/>
        <a:buChar char="•"/>
        <a:defRPr sz="1800" kern="1200">
          <a:solidFill>
            <a:schemeClr val="tx1"/>
          </a:solidFill>
          <a:latin typeface="+mn-lt"/>
          <a:ea typeface="+mn-ea"/>
          <a:cs typeface="+mn-cs"/>
        </a:defRPr>
      </a:lvl4pPr>
      <a:lvl5pPr marL="1012500" indent="-202500" algn="l" defTabSz="685800" rtl="0" eaLnBrk="1" latinLnBrk="0" hangingPunct="1">
        <a:lnSpc>
          <a:spcPct val="125000"/>
        </a:lnSpc>
        <a:spcBef>
          <a:spcPts val="0"/>
        </a:spcBef>
        <a:spcAft>
          <a:spcPts val="900"/>
        </a:spcAft>
        <a:buClr>
          <a:schemeClr val="accent3"/>
        </a:buClr>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hyperlink" Target="http://www.tallinn.ee/"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www.tallinn.ee/" TargetMode="External"/><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9F7AB3D-DDBA-4F01-8750-9B012A0EE3B3}"/>
              </a:ext>
            </a:extLst>
          </p:cNvPr>
          <p:cNvSpPr>
            <a:spLocks noGrp="1"/>
          </p:cNvSpPr>
          <p:nvPr>
            <p:ph type="ctrTitle"/>
          </p:nvPr>
        </p:nvSpPr>
        <p:spPr/>
        <p:txBody>
          <a:bodyPr/>
          <a:lstStyle/>
          <a:p>
            <a:r>
              <a:rPr lang="en-US" b="1" dirty="0"/>
              <a:t>TALLINN AS A DIGITALLY SMART AND RESOURCE EFFICIENT GREEN CITY</a:t>
            </a:r>
            <a:endParaRPr lang="en-US" dirty="0"/>
          </a:p>
        </p:txBody>
      </p:sp>
      <p:sp>
        <p:nvSpPr>
          <p:cNvPr id="3" name="Alapealkiri 2">
            <a:extLst>
              <a:ext uri="{FF2B5EF4-FFF2-40B4-BE49-F238E27FC236}">
                <a16:creationId xmlns:a16="http://schemas.microsoft.com/office/drawing/2014/main" id="{D935D79F-3AAF-44C7-B613-E50488476EB9}"/>
              </a:ext>
            </a:extLst>
          </p:cNvPr>
          <p:cNvSpPr>
            <a:spLocks noGrp="1"/>
          </p:cNvSpPr>
          <p:nvPr>
            <p:ph type="subTitle" idx="1"/>
          </p:nvPr>
        </p:nvSpPr>
        <p:spPr>
          <a:xfrm>
            <a:off x="5004048" y="3651870"/>
            <a:ext cx="3879057" cy="1163240"/>
          </a:xfrm>
        </p:spPr>
        <p:txBody>
          <a:bodyPr/>
          <a:lstStyle/>
          <a:p>
            <a:r>
              <a:rPr lang="et-EE" dirty="0"/>
              <a:t>Toomas Türk</a:t>
            </a:r>
          </a:p>
          <a:p>
            <a:r>
              <a:rPr lang="et-EE" dirty="0"/>
              <a:t>Digital </a:t>
            </a:r>
            <a:r>
              <a:rPr lang="et-EE" dirty="0" err="1"/>
              <a:t>services</a:t>
            </a:r>
            <a:endParaRPr lang="et-EE" dirty="0"/>
          </a:p>
          <a:p>
            <a:r>
              <a:rPr lang="et-EE" dirty="0"/>
              <a:t>City of Tallinn</a:t>
            </a:r>
            <a:endParaRPr lang="en-US" dirty="0"/>
          </a:p>
        </p:txBody>
      </p:sp>
    </p:spTree>
    <p:extLst>
      <p:ext uri="{BB962C8B-B14F-4D97-AF65-F5344CB8AC3E}">
        <p14:creationId xmlns:p14="http://schemas.microsoft.com/office/powerpoint/2010/main" val="2139636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3677" t="-21635" r="-22822" b="-24864"/>
          <a:stretch/>
        </p:blipFill>
        <p:spPr>
          <a:xfrm>
            <a:off x="-1599188" y="-800584"/>
            <a:ext cx="12342376" cy="6744667"/>
          </a:xfrm>
          <a:prstGeom prst="rect">
            <a:avLst/>
          </a:prstGeom>
        </p:spPr>
      </p:pic>
    </p:spTree>
    <p:extLst>
      <p:ext uri="{BB962C8B-B14F-4D97-AF65-F5344CB8AC3E}">
        <p14:creationId xmlns:p14="http://schemas.microsoft.com/office/powerpoint/2010/main" val="3723245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t-EE"/>
          </a:p>
        </p:txBody>
      </p:sp>
      <p:sp>
        <p:nvSpPr>
          <p:cNvPr id="3" name="Slide Number Placeholder 2"/>
          <p:cNvSpPr>
            <a:spLocks noGrp="1"/>
          </p:cNvSpPr>
          <p:nvPr>
            <p:ph type="sldNum" sz="quarter" idx="12"/>
          </p:nvPr>
        </p:nvSpPr>
        <p:spPr/>
        <p:txBody>
          <a:bodyPr/>
          <a:lstStyle/>
          <a:p>
            <a:fld id="{CDC100B9-F1AC-4BEB-8655-57D0A3575FDC}" type="slidenum">
              <a:rPr lang="en-US" smtClean="0"/>
              <a:t>11</a:t>
            </a:fld>
            <a:endParaRPr lang="en-US"/>
          </a:p>
        </p:txBody>
      </p:sp>
      <p:pic>
        <p:nvPicPr>
          <p:cNvPr id="5" name="Picture 4"/>
          <p:cNvPicPr>
            <a:picLocks noChangeAspect="1"/>
          </p:cNvPicPr>
          <p:nvPr/>
        </p:nvPicPr>
        <p:blipFill rotWithShape="1">
          <a:blip r:embed="rId3"/>
          <a:srcRect l="3274" t="20994" r="15575" b="21444"/>
          <a:stretch/>
        </p:blipFill>
        <p:spPr>
          <a:xfrm>
            <a:off x="1187624" y="1957181"/>
            <a:ext cx="6408712" cy="2557011"/>
          </a:xfrm>
          <a:prstGeom prst="rect">
            <a:avLst/>
          </a:prstGeom>
        </p:spPr>
      </p:pic>
      <p:pic>
        <p:nvPicPr>
          <p:cNvPr id="6" name="Picture 5"/>
          <p:cNvPicPr>
            <a:picLocks noChangeAspect="1"/>
          </p:cNvPicPr>
          <p:nvPr/>
        </p:nvPicPr>
        <p:blipFill>
          <a:blip r:embed="rId4"/>
          <a:stretch>
            <a:fillRect/>
          </a:stretch>
        </p:blipFill>
        <p:spPr>
          <a:xfrm>
            <a:off x="-793" y="13872"/>
            <a:ext cx="9144793" cy="1207113"/>
          </a:xfrm>
          <a:prstGeom prst="rect">
            <a:avLst/>
          </a:prstGeom>
        </p:spPr>
      </p:pic>
      <p:sp>
        <p:nvSpPr>
          <p:cNvPr id="7" name="TextBox 6"/>
          <p:cNvSpPr txBox="1"/>
          <p:nvPr/>
        </p:nvSpPr>
        <p:spPr>
          <a:xfrm>
            <a:off x="2771800" y="1413931"/>
            <a:ext cx="4608512" cy="461665"/>
          </a:xfrm>
          <a:prstGeom prst="rect">
            <a:avLst/>
          </a:prstGeom>
          <a:noFill/>
        </p:spPr>
        <p:txBody>
          <a:bodyPr wrap="square" rtlCol="0">
            <a:spAutoFit/>
          </a:bodyPr>
          <a:lstStyle/>
          <a:p>
            <a:r>
              <a:rPr lang="et-EE" sz="2400" b="1" dirty="0">
                <a:solidFill>
                  <a:srgbClr val="0070C0"/>
                </a:solidFill>
              </a:rPr>
              <a:t>www.tallinnovation.ee</a:t>
            </a:r>
          </a:p>
        </p:txBody>
      </p:sp>
    </p:spTree>
    <p:extLst>
      <p:ext uri="{BB962C8B-B14F-4D97-AF65-F5344CB8AC3E}">
        <p14:creationId xmlns:p14="http://schemas.microsoft.com/office/powerpoint/2010/main" val="1911256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4">
            <a:extLst>
              <a:ext uri="{FF2B5EF4-FFF2-40B4-BE49-F238E27FC236}">
                <a16:creationId xmlns:a16="http://schemas.microsoft.com/office/drawing/2014/main" id="{A2F0371E-CE26-40B3-801B-4FCF62797B3D}"/>
              </a:ext>
            </a:extLst>
          </p:cNvPr>
          <p:cNvSpPr>
            <a:spLocks noGrp="1"/>
          </p:cNvSpPr>
          <p:nvPr>
            <p:ph type="ctrTitle"/>
          </p:nvPr>
        </p:nvSpPr>
        <p:spPr>
          <a:xfrm>
            <a:off x="591159" y="1347614"/>
            <a:ext cx="7527131" cy="697708"/>
          </a:xfrm>
        </p:spPr>
        <p:txBody>
          <a:bodyPr/>
          <a:lstStyle/>
          <a:p>
            <a:r>
              <a:rPr lang="et-EE" dirty="0" err="1"/>
              <a:t>Thank</a:t>
            </a:r>
            <a:r>
              <a:rPr lang="et-EE" dirty="0"/>
              <a:t> </a:t>
            </a:r>
            <a:r>
              <a:rPr lang="et-EE" dirty="0" err="1"/>
              <a:t>you</a:t>
            </a:r>
            <a:r>
              <a:rPr lang="en-US" dirty="0"/>
              <a:t>!</a:t>
            </a:r>
            <a:br>
              <a:rPr lang="et-EE" dirty="0"/>
            </a:br>
            <a:br>
              <a:rPr lang="et-EE" dirty="0"/>
            </a:br>
            <a:endParaRPr lang="en-US" dirty="0"/>
          </a:p>
        </p:txBody>
      </p:sp>
      <p:sp>
        <p:nvSpPr>
          <p:cNvPr id="6" name="Alapealkiri 5">
            <a:extLst>
              <a:ext uri="{FF2B5EF4-FFF2-40B4-BE49-F238E27FC236}">
                <a16:creationId xmlns:a16="http://schemas.microsoft.com/office/drawing/2014/main" id="{29508E5D-4EC6-47B0-B7DA-784F67141CB2}"/>
              </a:ext>
            </a:extLst>
          </p:cNvPr>
          <p:cNvSpPr>
            <a:spLocks noGrp="1"/>
          </p:cNvSpPr>
          <p:nvPr>
            <p:ph type="subTitle" idx="1"/>
          </p:nvPr>
        </p:nvSpPr>
        <p:spPr>
          <a:xfrm>
            <a:off x="5076056" y="3651870"/>
            <a:ext cx="3888432" cy="1247553"/>
          </a:xfrm>
        </p:spPr>
        <p:txBody>
          <a:bodyPr/>
          <a:lstStyle/>
          <a:p>
            <a:endParaRPr lang="et-EE" sz="1400" dirty="0"/>
          </a:p>
          <a:p>
            <a:r>
              <a:rPr lang="et-EE" sz="1400" dirty="0">
                <a:hlinkClick r:id="rId3"/>
              </a:rPr>
              <a:t>w.tallinn.eewww.tallinn.ee</a:t>
            </a:r>
            <a:endParaRPr lang="et-EE" sz="1400" dirty="0"/>
          </a:p>
          <a:p>
            <a:r>
              <a:rPr lang="et-EE" sz="1400" dirty="0"/>
              <a:t>www.tallinn.ee</a:t>
            </a:r>
          </a:p>
          <a:p>
            <a:r>
              <a:rPr lang="et-EE" sz="1400" dirty="0"/>
              <a:t>www.tallinnovation.ee</a:t>
            </a:r>
          </a:p>
          <a:p>
            <a:r>
              <a:rPr lang="et-EE" sz="1400" dirty="0"/>
              <a:t>Dashboard.tallinn.ee</a:t>
            </a:r>
          </a:p>
          <a:p>
            <a:endParaRPr lang="en-US" sz="1400" dirty="0"/>
          </a:p>
        </p:txBody>
      </p:sp>
      <p:sp>
        <p:nvSpPr>
          <p:cNvPr id="3" name="Slaidinumbri kohatäide 2">
            <a:extLst>
              <a:ext uri="{FF2B5EF4-FFF2-40B4-BE49-F238E27FC236}">
                <a16:creationId xmlns:a16="http://schemas.microsoft.com/office/drawing/2014/main" id="{127FDB2A-B424-40C4-A573-AE27DB2A03C3}"/>
              </a:ext>
            </a:extLst>
          </p:cNvPr>
          <p:cNvSpPr>
            <a:spLocks noGrp="1"/>
          </p:cNvSpPr>
          <p:nvPr>
            <p:ph type="sldNum" sz="quarter" idx="4294967295"/>
          </p:nvPr>
        </p:nvSpPr>
        <p:spPr>
          <a:xfrm>
            <a:off x="7086600" y="4625579"/>
            <a:ext cx="2057400" cy="273844"/>
          </a:xfrm>
        </p:spPr>
        <p:txBody>
          <a:bodyPr/>
          <a:lstStyle/>
          <a:p>
            <a:pPr defTabSz="685800"/>
            <a:fld id="{CDC100B9-F1AC-4BEB-8655-57D0A3575FDC}" type="slidenum">
              <a:rPr lang="en-US">
                <a:solidFill>
                  <a:srgbClr val="0072CE"/>
                </a:solidFill>
                <a:latin typeface="Lab Grotesque"/>
              </a:rPr>
              <a:pPr defTabSz="685800"/>
              <a:t>12</a:t>
            </a:fld>
            <a:endParaRPr lang="en-US">
              <a:solidFill>
                <a:srgbClr val="0072CE"/>
              </a:solidFill>
              <a:latin typeface="Lab Grotesque"/>
            </a:endParaRPr>
          </a:p>
        </p:txBody>
      </p:sp>
    </p:spTree>
    <p:extLst>
      <p:ext uri="{BB962C8B-B14F-4D97-AF65-F5344CB8AC3E}">
        <p14:creationId xmlns:p14="http://schemas.microsoft.com/office/powerpoint/2010/main" val="619803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Tallinn</a:t>
            </a:r>
          </a:p>
        </p:txBody>
      </p:sp>
      <p:sp>
        <p:nvSpPr>
          <p:cNvPr id="3" name="Slide Number Placeholder 2"/>
          <p:cNvSpPr>
            <a:spLocks noGrp="1"/>
          </p:cNvSpPr>
          <p:nvPr>
            <p:ph type="sldNum" sz="quarter" idx="12"/>
          </p:nvPr>
        </p:nvSpPr>
        <p:spPr/>
        <p:txBody>
          <a:bodyPr/>
          <a:lstStyle/>
          <a:p>
            <a:fld id="{CDC100B9-F1AC-4BEB-8655-57D0A3575FDC}" type="slidenum">
              <a:rPr lang="en-US" smtClean="0"/>
              <a:t>2</a:t>
            </a:fld>
            <a:endParaRPr lang="en-US" dirty="0"/>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2026804740"/>
              </p:ext>
            </p:extLst>
          </p:nvPr>
        </p:nvGraphicFramePr>
        <p:xfrm>
          <a:off x="-180528" y="390972"/>
          <a:ext cx="10009112"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38C00B57-27F8-4DCE-B6FA-412567F92DD6}"/>
              </a:ext>
            </a:extLst>
          </p:cNvPr>
          <p:cNvPicPr>
            <a:picLocks noChangeAspect="1"/>
          </p:cNvPicPr>
          <p:nvPr/>
        </p:nvPicPr>
        <p:blipFill>
          <a:blip r:embed="rId8"/>
          <a:stretch>
            <a:fillRect/>
          </a:stretch>
        </p:blipFill>
        <p:spPr>
          <a:xfrm>
            <a:off x="6732240" y="2070473"/>
            <a:ext cx="2069311" cy="1002554"/>
          </a:xfrm>
          <a:prstGeom prst="rect">
            <a:avLst/>
          </a:prstGeom>
        </p:spPr>
      </p:pic>
      <p:pic>
        <p:nvPicPr>
          <p:cNvPr id="6" name="Picture 5">
            <a:extLst>
              <a:ext uri="{FF2B5EF4-FFF2-40B4-BE49-F238E27FC236}">
                <a16:creationId xmlns:a16="http://schemas.microsoft.com/office/drawing/2014/main" id="{EA45ABE3-7B0D-4E4F-8218-FB8972D27748}"/>
              </a:ext>
            </a:extLst>
          </p:cNvPr>
          <p:cNvPicPr>
            <a:picLocks noChangeAspect="1"/>
          </p:cNvPicPr>
          <p:nvPr/>
        </p:nvPicPr>
        <p:blipFill>
          <a:blip r:embed="rId9"/>
          <a:stretch>
            <a:fillRect/>
          </a:stretch>
        </p:blipFill>
        <p:spPr>
          <a:xfrm>
            <a:off x="6599841" y="3296826"/>
            <a:ext cx="2334107" cy="1287783"/>
          </a:xfrm>
          <a:prstGeom prst="rect">
            <a:avLst/>
          </a:prstGeom>
        </p:spPr>
      </p:pic>
    </p:spTree>
    <p:extLst>
      <p:ext uri="{BB962C8B-B14F-4D97-AF65-F5344CB8AC3E}">
        <p14:creationId xmlns:p14="http://schemas.microsoft.com/office/powerpoint/2010/main" val="533099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72" y="327422"/>
            <a:ext cx="7886700" cy="994172"/>
          </a:xfrm>
        </p:spPr>
        <p:txBody>
          <a:bodyPr>
            <a:normAutofit/>
          </a:bodyPr>
          <a:lstStyle/>
          <a:p>
            <a:r>
              <a:rPr lang="et-EE" sz="3200" b="1" dirty="0">
                <a:solidFill>
                  <a:srgbClr val="0070C0"/>
                </a:solidFill>
                <a:latin typeface="Lab Grotesque"/>
              </a:rPr>
              <a:t>TALLINN E-GOVERNANCE</a:t>
            </a:r>
            <a:endParaRPr lang="et-EE" sz="2800" b="1" dirty="0">
              <a:solidFill>
                <a:schemeClr val="tx1"/>
              </a:solidFill>
              <a:latin typeface="Lab Grotesque"/>
            </a:endParaRPr>
          </a:p>
        </p:txBody>
      </p:sp>
      <p:sp>
        <p:nvSpPr>
          <p:cNvPr id="16" name="Freeform 15"/>
          <p:cNvSpPr/>
          <p:nvPr/>
        </p:nvSpPr>
        <p:spPr>
          <a:xfrm>
            <a:off x="389644" y="4256168"/>
            <a:ext cx="2606006" cy="797489"/>
          </a:xfrm>
          <a:custGeom>
            <a:avLst/>
            <a:gdLst>
              <a:gd name="connsiteX0" fmla="*/ 0 w 2866087"/>
              <a:gd name="connsiteY0" fmla="*/ 0 h 1063318"/>
              <a:gd name="connsiteX1" fmla="*/ 2866087 w 2866087"/>
              <a:gd name="connsiteY1" fmla="*/ 0 h 1063318"/>
              <a:gd name="connsiteX2" fmla="*/ 2866087 w 2866087"/>
              <a:gd name="connsiteY2" fmla="*/ 1063318 h 1063318"/>
              <a:gd name="connsiteX3" fmla="*/ 0 w 2866087"/>
              <a:gd name="connsiteY3" fmla="*/ 1063318 h 1063318"/>
              <a:gd name="connsiteX4" fmla="*/ 0 w 2866087"/>
              <a:gd name="connsiteY4" fmla="*/ 0 h 106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087" h="1063318">
                <a:moveTo>
                  <a:pt x="0" y="0"/>
                </a:moveTo>
                <a:lnTo>
                  <a:pt x="2866087" y="0"/>
                </a:lnTo>
                <a:lnTo>
                  <a:pt x="2866087" y="1063318"/>
                </a:lnTo>
                <a:lnTo>
                  <a:pt x="0" y="10633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p>
            <a:pPr algn="ctr" defTabSz="800100">
              <a:spcBef>
                <a:spcPct val="0"/>
              </a:spcBef>
              <a:defRPr/>
            </a:pPr>
            <a:r>
              <a:rPr lang="et-EE" sz="1600" dirty="0">
                <a:solidFill>
                  <a:srgbClr val="0070C0"/>
                </a:solidFill>
              </a:rPr>
              <a:t>Tallinn City e-</a:t>
            </a:r>
            <a:r>
              <a:rPr lang="et-EE" sz="1600" dirty="0" err="1">
                <a:solidFill>
                  <a:srgbClr val="0070C0"/>
                </a:solidFill>
              </a:rPr>
              <a:t>democracy</a:t>
            </a:r>
            <a:r>
              <a:rPr lang="et-EE" sz="1600" dirty="0">
                <a:solidFill>
                  <a:srgbClr val="0070C0"/>
                </a:solidFill>
              </a:rPr>
              <a:t> </a:t>
            </a:r>
            <a:r>
              <a:rPr lang="et-EE" sz="1600" dirty="0" err="1">
                <a:solidFill>
                  <a:srgbClr val="0070C0"/>
                </a:solidFill>
              </a:rPr>
              <a:t>solutions</a:t>
            </a:r>
            <a:endParaRPr lang="et-EE" dirty="0">
              <a:solidFill>
                <a:srgbClr val="0070C0"/>
              </a:solidFill>
            </a:endParaRPr>
          </a:p>
        </p:txBody>
      </p:sp>
      <p:sp>
        <p:nvSpPr>
          <p:cNvPr id="18" name="Freeform 17"/>
          <p:cNvSpPr/>
          <p:nvPr/>
        </p:nvSpPr>
        <p:spPr>
          <a:xfrm>
            <a:off x="5931350" y="4261140"/>
            <a:ext cx="2616774" cy="434065"/>
          </a:xfrm>
          <a:custGeom>
            <a:avLst/>
            <a:gdLst>
              <a:gd name="connsiteX0" fmla="*/ 0 w 3489032"/>
              <a:gd name="connsiteY0" fmla="*/ 0 h 578753"/>
              <a:gd name="connsiteX1" fmla="*/ 3489032 w 3489032"/>
              <a:gd name="connsiteY1" fmla="*/ 0 h 578753"/>
              <a:gd name="connsiteX2" fmla="*/ 3489032 w 3489032"/>
              <a:gd name="connsiteY2" fmla="*/ 578753 h 578753"/>
              <a:gd name="connsiteX3" fmla="*/ 0 w 3489032"/>
              <a:gd name="connsiteY3" fmla="*/ 578753 h 578753"/>
              <a:gd name="connsiteX4" fmla="*/ 0 w 3489032"/>
              <a:gd name="connsiteY4" fmla="*/ 0 h 57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9032" h="578753">
                <a:moveTo>
                  <a:pt x="0" y="0"/>
                </a:moveTo>
                <a:lnTo>
                  <a:pt x="3489032" y="0"/>
                </a:lnTo>
                <a:lnTo>
                  <a:pt x="3489032" y="578753"/>
                </a:lnTo>
                <a:lnTo>
                  <a:pt x="0" y="5787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p>
            <a:pPr algn="ctr" defTabSz="800100">
              <a:lnSpc>
                <a:spcPct val="90000"/>
              </a:lnSpc>
              <a:spcBef>
                <a:spcPct val="0"/>
              </a:spcBef>
              <a:spcAft>
                <a:spcPct val="35000"/>
              </a:spcAft>
              <a:defRPr/>
            </a:pPr>
            <a:endParaRPr lang="et-EE" sz="1600" dirty="0">
              <a:solidFill>
                <a:srgbClr val="0070C0"/>
              </a:solidFill>
            </a:endParaRPr>
          </a:p>
        </p:txBody>
      </p:sp>
      <p:sp>
        <p:nvSpPr>
          <p:cNvPr id="20" name="Freeform 19"/>
          <p:cNvSpPr/>
          <p:nvPr/>
        </p:nvSpPr>
        <p:spPr>
          <a:xfrm>
            <a:off x="3568309" y="5014621"/>
            <a:ext cx="2149565" cy="797489"/>
          </a:xfrm>
          <a:custGeom>
            <a:avLst/>
            <a:gdLst>
              <a:gd name="connsiteX0" fmla="*/ 0 w 2866087"/>
              <a:gd name="connsiteY0" fmla="*/ 0 h 1063318"/>
              <a:gd name="connsiteX1" fmla="*/ 2866087 w 2866087"/>
              <a:gd name="connsiteY1" fmla="*/ 0 h 1063318"/>
              <a:gd name="connsiteX2" fmla="*/ 2866087 w 2866087"/>
              <a:gd name="connsiteY2" fmla="*/ 1063318 h 1063318"/>
              <a:gd name="connsiteX3" fmla="*/ 0 w 2866087"/>
              <a:gd name="connsiteY3" fmla="*/ 1063318 h 1063318"/>
              <a:gd name="connsiteX4" fmla="*/ 0 w 2866087"/>
              <a:gd name="connsiteY4" fmla="*/ 0 h 106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087" h="1063318">
                <a:moveTo>
                  <a:pt x="0" y="0"/>
                </a:moveTo>
                <a:lnTo>
                  <a:pt x="2866087" y="0"/>
                </a:lnTo>
                <a:lnTo>
                  <a:pt x="2866087" y="1063318"/>
                </a:lnTo>
                <a:lnTo>
                  <a:pt x="0" y="10633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0" tIns="266700" rIns="266700" bIns="0" numCol="1" spcCol="1270" anchor="t" anchorCtr="0">
            <a:noAutofit/>
          </a:bodyPr>
          <a:lstStyle/>
          <a:p>
            <a:pPr algn="ctr" defTabSz="1666875">
              <a:lnSpc>
                <a:spcPct val="90000"/>
              </a:lnSpc>
              <a:spcBef>
                <a:spcPct val="0"/>
              </a:spcBef>
              <a:spcAft>
                <a:spcPct val="35000"/>
              </a:spcAft>
              <a:defRPr/>
            </a:pPr>
            <a:endParaRPr lang="et-EE" sz="3750">
              <a:solidFill>
                <a:prstClr val="black">
                  <a:hueOff val="0"/>
                  <a:satOff val="0"/>
                  <a:lumOff val="0"/>
                  <a:alphaOff val="0"/>
                </a:prstClr>
              </a:solidFill>
            </a:endParaRPr>
          </a:p>
        </p:txBody>
      </p:sp>
      <p:sp>
        <p:nvSpPr>
          <p:cNvPr id="22" name="Freeform 21"/>
          <p:cNvSpPr/>
          <p:nvPr/>
        </p:nvSpPr>
        <p:spPr>
          <a:xfrm>
            <a:off x="6039648" y="5003095"/>
            <a:ext cx="2149565" cy="797489"/>
          </a:xfrm>
          <a:custGeom>
            <a:avLst/>
            <a:gdLst>
              <a:gd name="connsiteX0" fmla="*/ 0 w 2866087"/>
              <a:gd name="connsiteY0" fmla="*/ 0 h 1063318"/>
              <a:gd name="connsiteX1" fmla="*/ 2866087 w 2866087"/>
              <a:gd name="connsiteY1" fmla="*/ 0 h 1063318"/>
              <a:gd name="connsiteX2" fmla="*/ 2866087 w 2866087"/>
              <a:gd name="connsiteY2" fmla="*/ 1063318 h 1063318"/>
              <a:gd name="connsiteX3" fmla="*/ 0 w 2866087"/>
              <a:gd name="connsiteY3" fmla="*/ 1063318 h 1063318"/>
              <a:gd name="connsiteX4" fmla="*/ 0 w 2866087"/>
              <a:gd name="connsiteY4" fmla="*/ 0 h 106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087" h="1063318">
                <a:moveTo>
                  <a:pt x="0" y="0"/>
                </a:moveTo>
                <a:lnTo>
                  <a:pt x="2866087" y="0"/>
                </a:lnTo>
                <a:lnTo>
                  <a:pt x="2866087" y="1063318"/>
                </a:lnTo>
                <a:lnTo>
                  <a:pt x="0" y="10633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0" tIns="266700" rIns="266700" bIns="0" numCol="1" spcCol="1270" anchor="t" anchorCtr="0">
            <a:noAutofit/>
          </a:bodyPr>
          <a:lstStyle/>
          <a:p>
            <a:pPr algn="ctr" defTabSz="1666875">
              <a:lnSpc>
                <a:spcPct val="90000"/>
              </a:lnSpc>
              <a:spcBef>
                <a:spcPct val="0"/>
              </a:spcBef>
              <a:spcAft>
                <a:spcPct val="35000"/>
              </a:spcAft>
              <a:defRPr/>
            </a:pPr>
            <a:endParaRPr lang="et-EE" sz="3750">
              <a:solidFill>
                <a:prstClr val="black">
                  <a:hueOff val="0"/>
                  <a:satOff val="0"/>
                  <a:lumOff val="0"/>
                  <a:alphaOff val="0"/>
                </a:prstClr>
              </a:solidFill>
            </a:endParaRPr>
          </a:p>
        </p:txBody>
      </p:sp>
      <p:sp>
        <p:nvSpPr>
          <p:cNvPr id="12" name="TextBox 11"/>
          <p:cNvSpPr txBox="1"/>
          <p:nvPr/>
        </p:nvSpPr>
        <p:spPr>
          <a:xfrm>
            <a:off x="4425212" y="4888801"/>
            <a:ext cx="4971324" cy="276999"/>
          </a:xfrm>
          <a:prstGeom prst="rect">
            <a:avLst/>
          </a:prstGeom>
          <a:noFill/>
        </p:spPr>
        <p:txBody>
          <a:bodyPr wrap="square" rtlCol="0">
            <a:spAutoFit/>
          </a:bodyPr>
          <a:lstStyle/>
          <a:p>
            <a:pPr algn="ctr" defTabSz="685800">
              <a:defRPr/>
            </a:pPr>
            <a:r>
              <a:rPr lang="et-EE" sz="1200" dirty="0" err="1">
                <a:solidFill>
                  <a:srgbClr val="0070C0"/>
                </a:solidFill>
              </a:rPr>
              <a:t>Source</a:t>
            </a:r>
            <a:r>
              <a:rPr lang="et-EE" sz="1200" dirty="0">
                <a:solidFill>
                  <a:srgbClr val="0070C0"/>
                </a:solidFill>
              </a:rPr>
              <a:t>: </a:t>
            </a:r>
            <a:r>
              <a:rPr lang="et-EE" sz="1200" dirty="0">
                <a:solidFill>
                  <a:srgbClr val="0070C0"/>
                </a:solidFill>
                <a:hlinkClick r:id="rId3"/>
              </a:rPr>
              <a:t>www.tallinn.ee</a:t>
            </a:r>
            <a:r>
              <a:rPr lang="et-EE" sz="1200" dirty="0">
                <a:solidFill>
                  <a:srgbClr val="0070C0"/>
                </a:solidFill>
              </a:rPr>
              <a:t> </a:t>
            </a:r>
          </a:p>
        </p:txBody>
      </p:sp>
      <p:grpSp>
        <p:nvGrpSpPr>
          <p:cNvPr id="13" name="Group 12"/>
          <p:cNvGrpSpPr/>
          <p:nvPr/>
        </p:nvGrpSpPr>
        <p:grpSpPr>
          <a:xfrm>
            <a:off x="661424" y="4292763"/>
            <a:ext cx="4928166" cy="913749"/>
            <a:chOff x="4277873" y="2022114"/>
            <a:chExt cx="6570887" cy="1218331"/>
          </a:xfrm>
        </p:grpSpPr>
        <p:sp>
          <p:nvSpPr>
            <p:cNvPr id="14" name="Rectangle 13"/>
            <p:cNvSpPr/>
            <p:nvPr/>
          </p:nvSpPr>
          <p:spPr>
            <a:xfrm>
              <a:off x="4277873" y="2022114"/>
              <a:ext cx="2930134" cy="10870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Rectangle 14"/>
            <p:cNvSpPr/>
            <p:nvPr/>
          </p:nvSpPr>
          <p:spPr>
            <a:xfrm>
              <a:off x="7918626" y="2153366"/>
              <a:ext cx="2930134" cy="10870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3350" tIns="133350" rIns="133350" bIns="0" numCol="1" spcCol="1270" anchor="t" anchorCtr="0">
              <a:noAutofit/>
            </a:bodyPr>
            <a:lstStyle/>
            <a:p>
              <a:pPr algn="ctr" defTabSz="833438">
                <a:lnSpc>
                  <a:spcPct val="90000"/>
                </a:lnSpc>
                <a:spcBef>
                  <a:spcPct val="0"/>
                </a:spcBef>
                <a:spcAft>
                  <a:spcPct val="35000"/>
                </a:spcAft>
                <a:defRPr/>
              </a:pPr>
              <a:r>
                <a:rPr lang="et-EE" sz="1600" dirty="0">
                  <a:solidFill>
                    <a:srgbClr val="0070C0"/>
                  </a:solidFill>
                </a:rPr>
                <a:t>Tallinn </a:t>
              </a:r>
              <a:r>
                <a:rPr lang="et-EE" sz="1600" dirty="0" err="1">
                  <a:solidFill>
                    <a:srgbClr val="0070C0"/>
                  </a:solidFill>
                </a:rPr>
                <a:t>Dashboard</a:t>
              </a:r>
              <a:endParaRPr lang="et-EE" sz="1600" dirty="0">
                <a:solidFill>
                  <a:srgbClr val="0070C0"/>
                </a:solidFill>
              </a:endParaRPr>
            </a:p>
          </p:txBody>
        </p:sp>
      </p:grpSp>
      <p:sp>
        <p:nvSpPr>
          <p:cNvPr id="26" name="Rounded Rectangle 25"/>
          <p:cNvSpPr/>
          <p:nvPr/>
        </p:nvSpPr>
        <p:spPr>
          <a:xfrm>
            <a:off x="670076" y="1031777"/>
            <a:ext cx="2099050" cy="1444057"/>
          </a:xfrm>
          <a:prstGeom prst="roundRect">
            <a:avLst/>
          </a:prstGeom>
          <a:blipFill>
            <a:blip r:embed="rId4" cstate="screen">
              <a:extLst>
                <a:ext uri="{28A0092B-C50C-407E-A947-70E740481C1C}">
                  <a14:useLocalDpi xmlns:a14="http://schemas.microsoft.com/office/drawing/2010/main" val="0"/>
                </a:ext>
              </a:extLst>
            </a:blip>
            <a:srcRect/>
            <a:stretch>
              <a:fillRect t="-8000" b="-8000"/>
            </a:stretch>
          </a:blipFill>
          <a:ln>
            <a:solidFill>
              <a:srgbClr val="D1E8F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TextBox 26"/>
          <p:cNvSpPr txBox="1"/>
          <p:nvPr/>
        </p:nvSpPr>
        <p:spPr>
          <a:xfrm>
            <a:off x="538285" y="2452581"/>
            <a:ext cx="2592887" cy="338554"/>
          </a:xfrm>
          <a:prstGeom prst="rect">
            <a:avLst/>
          </a:prstGeom>
          <a:noFill/>
        </p:spPr>
        <p:txBody>
          <a:bodyPr wrap="square" rtlCol="0">
            <a:spAutoFit/>
          </a:bodyPr>
          <a:lstStyle/>
          <a:p>
            <a:pPr defTabSz="685800">
              <a:defRPr/>
            </a:pPr>
            <a:r>
              <a:rPr lang="et-EE" sz="1600" dirty="0">
                <a:solidFill>
                  <a:srgbClr val="0070C0"/>
                </a:solidFill>
              </a:rPr>
              <a:t>Tallinn Planning Register</a:t>
            </a:r>
          </a:p>
        </p:txBody>
      </p:sp>
      <p:pic>
        <p:nvPicPr>
          <p:cNvPr id="3" name="Picture 2"/>
          <p:cNvPicPr>
            <a:picLocks noChangeAspect="1"/>
          </p:cNvPicPr>
          <p:nvPr/>
        </p:nvPicPr>
        <p:blipFill>
          <a:blip r:embed="rId5"/>
          <a:stretch>
            <a:fillRect/>
          </a:stretch>
        </p:blipFill>
        <p:spPr>
          <a:xfrm>
            <a:off x="3418091" y="994863"/>
            <a:ext cx="2042337" cy="1487553"/>
          </a:xfrm>
          <a:prstGeom prst="rect">
            <a:avLst/>
          </a:prstGeom>
        </p:spPr>
      </p:pic>
      <p:pic>
        <p:nvPicPr>
          <p:cNvPr id="6" name="Picture 5"/>
          <p:cNvPicPr>
            <a:picLocks noChangeAspect="1"/>
          </p:cNvPicPr>
          <p:nvPr/>
        </p:nvPicPr>
        <p:blipFill>
          <a:blip r:embed="rId6"/>
          <a:stretch>
            <a:fillRect/>
          </a:stretch>
        </p:blipFill>
        <p:spPr>
          <a:xfrm>
            <a:off x="3375536" y="2404006"/>
            <a:ext cx="2469094" cy="774259"/>
          </a:xfrm>
          <a:prstGeom prst="rect">
            <a:avLst/>
          </a:prstGeom>
        </p:spPr>
      </p:pic>
      <p:pic>
        <p:nvPicPr>
          <p:cNvPr id="9" name="Picture 8"/>
          <p:cNvPicPr>
            <a:picLocks noChangeAspect="1"/>
          </p:cNvPicPr>
          <p:nvPr/>
        </p:nvPicPr>
        <p:blipFill>
          <a:blip r:embed="rId7"/>
          <a:stretch>
            <a:fillRect/>
          </a:stretch>
        </p:blipFill>
        <p:spPr>
          <a:xfrm>
            <a:off x="6194671" y="1043561"/>
            <a:ext cx="2115495" cy="1420491"/>
          </a:xfrm>
          <a:prstGeom prst="rect">
            <a:avLst/>
          </a:prstGeom>
        </p:spPr>
      </p:pic>
      <p:pic>
        <p:nvPicPr>
          <p:cNvPr id="25" name="Picture 24" descr="Screen Shot 2017-09-11 at 22.46.39.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0011" y="100130"/>
            <a:ext cx="2981609" cy="757560"/>
          </a:xfrm>
          <a:prstGeom prst="rect">
            <a:avLst/>
          </a:prstGeom>
        </p:spPr>
      </p:pic>
      <p:pic>
        <p:nvPicPr>
          <p:cNvPr id="4" name="Picture 3"/>
          <p:cNvPicPr>
            <a:picLocks noChangeAspect="1"/>
          </p:cNvPicPr>
          <p:nvPr/>
        </p:nvPicPr>
        <p:blipFill>
          <a:blip r:embed="rId9"/>
          <a:stretch>
            <a:fillRect/>
          </a:stretch>
        </p:blipFill>
        <p:spPr>
          <a:xfrm>
            <a:off x="6520844" y="2973281"/>
            <a:ext cx="1911172" cy="1437645"/>
          </a:xfrm>
          <a:prstGeom prst="rect">
            <a:avLst/>
          </a:prstGeom>
        </p:spPr>
      </p:pic>
      <p:sp>
        <p:nvSpPr>
          <p:cNvPr id="28" name="Rectangle 27"/>
          <p:cNvSpPr/>
          <p:nvPr/>
        </p:nvSpPr>
        <p:spPr>
          <a:xfrm>
            <a:off x="6265804" y="4384348"/>
            <a:ext cx="2197601" cy="8153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3350" tIns="133350" rIns="133350" bIns="0" numCol="1" spcCol="1270" anchor="t" anchorCtr="0">
            <a:noAutofit/>
          </a:bodyPr>
          <a:lstStyle/>
          <a:p>
            <a:pPr algn="ctr" defTabSz="833438">
              <a:lnSpc>
                <a:spcPct val="90000"/>
              </a:lnSpc>
              <a:spcBef>
                <a:spcPct val="0"/>
              </a:spcBef>
              <a:spcAft>
                <a:spcPct val="35000"/>
              </a:spcAft>
              <a:defRPr/>
            </a:pPr>
            <a:r>
              <a:rPr lang="et-EE" sz="1600" dirty="0">
                <a:solidFill>
                  <a:srgbClr val="0070C0"/>
                </a:solidFill>
              </a:rPr>
              <a:t>Tallinn 3D </a:t>
            </a:r>
          </a:p>
        </p:txBody>
      </p:sp>
      <p:sp>
        <p:nvSpPr>
          <p:cNvPr id="5" name="TextBox 4"/>
          <p:cNvSpPr txBox="1"/>
          <p:nvPr/>
        </p:nvSpPr>
        <p:spPr>
          <a:xfrm>
            <a:off x="6246493" y="2505172"/>
            <a:ext cx="2304256" cy="338554"/>
          </a:xfrm>
          <a:prstGeom prst="rect">
            <a:avLst/>
          </a:prstGeom>
          <a:noFill/>
        </p:spPr>
        <p:txBody>
          <a:bodyPr wrap="square" rtlCol="0">
            <a:spAutoFit/>
          </a:bodyPr>
          <a:lstStyle/>
          <a:p>
            <a:r>
              <a:rPr lang="et-EE" sz="1600" dirty="0" err="1">
                <a:solidFill>
                  <a:srgbClr val="0070C0"/>
                </a:solidFill>
              </a:rPr>
              <a:t>Parking</a:t>
            </a:r>
            <a:r>
              <a:rPr lang="et-EE" sz="1600" dirty="0">
                <a:solidFill>
                  <a:srgbClr val="0070C0"/>
                </a:solidFill>
              </a:rPr>
              <a:t> </a:t>
            </a:r>
            <a:r>
              <a:rPr lang="et-EE" sz="1600" dirty="0" err="1">
                <a:solidFill>
                  <a:srgbClr val="0070C0"/>
                </a:solidFill>
              </a:rPr>
              <a:t>management</a:t>
            </a:r>
            <a:endParaRPr lang="et-EE" sz="1600" dirty="0">
              <a:solidFill>
                <a:srgbClr val="0070C0"/>
              </a:solidFill>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95518" y="3049952"/>
            <a:ext cx="2803267" cy="1359071"/>
          </a:xfrm>
          <a:prstGeom prst="rect">
            <a:avLst/>
          </a:prstGeom>
        </p:spPr>
      </p:pic>
      <p:pic>
        <p:nvPicPr>
          <p:cNvPr id="11" name="Picture 10"/>
          <p:cNvPicPr>
            <a:picLocks noChangeAspect="1"/>
          </p:cNvPicPr>
          <p:nvPr/>
        </p:nvPicPr>
        <p:blipFill>
          <a:blip r:embed="rId11"/>
          <a:stretch>
            <a:fillRect/>
          </a:stretch>
        </p:blipFill>
        <p:spPr>
          <a:xfrm>
            <a:off x="383722" y="3062931"/>
            <a:ext cx="2685640" cy="1198209"/>
          </a:xfrm>
          <a:prstGeom prst="rect">
            <a:avLst/>
          </a:prstGeom>
        </p:spPr>
      </p:pic>
    </p:spTree>
    <p:extLst>
      <p:ext uri="{BB962C8B-B14F-4D97-AF65-F5344CB8AC3E}">
        <p14:creationId xmlns:p14="http://schemas.microsoft.com/office/powerpoint/2010/main" val="2310922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6C62D4D-68AC-48B3-9275-B2553114ABA6}"/>
              </a:ext>
            </a:extLst>
          </p:cNvPr>
          <p:cNvSpPr>
            <a:spLocks noGrp="1"/>
          </p:cNvSpPr>
          <p:nvPr>
            <p:ph type="title"/>
          </p:nvPr>
        </p:nvSpPr>
        <p:spPr/>
        <p:txBody>
          <a:bodyPr/>
          <a:lstStyle/>
          <a:p>
            <a:r>
              <a:rPr lang="et-EE" sz="4000" b="1" dirty="0"/>
              <a:t>Service </a:t>
            </a:r>
            <a:r>
              <a:rPr lang="et-EE" sz="4000" b="1" dirty="0" err="1"/>
              <a:t>evolution</a:t>
            </a:r>
            <a:r>
              <a:rPr lang="et-EE" sz="4000" b="1" dirty="0"/>
              <a:t> </a:t>
            </a:r>
            <a:r>
              <a:rPr lang="et-EE" sz="4000" b="1" dirty="0" err="1"/>
              <a:t>steps</a:t>
            </a:r>
            <a:endParaRPr lang="en-US" sz="4000" b="1" dirty="0"/>
          </a:p>
        </p:txBody>
      </p:sp>
      <p:sp>
        <p:nvSpPr>
          <p:cNvPr id="4" name="Slaidinumbri kohatäide 3">
            <a:extLst>
              <a:ext uri="{FF2B5EF4-FFF2-40B4-BE49-F238E27FC236}">
                <a16:creationId xmlns:a16="http://schemas.microsoft.com/office/drawing/2014/main" id="{762EF082-BE65-4257-AE9E-AA00336B3C62}"/>
              </a:ext>
            </a:extLst>
          </p:cNvPr>
          <p:cNvSpPr>
            <a:spLocks noGrp="1"/>
          </p:cNvSpPr>
          <p:nvPr>
            <p:ph type="sldNum" sz="quarter" idx="12"/>
          </p:nvPr>
        </p:nvSpPr>
        <p:spPr/>
        <p:txBody>
          <a:bodyPr/>
          <a:lstStyle/>
          <a:p>
            <a:fld id="{CDC100B9-F1AC-4BEB-8655-57D0A3575FDC}" type="slidenum">
              <a:rPr lang="en-US" sz="1050" b="1" smtClean="0"/>
              <a:t>4</a:t>
            </a:fld>
            <a:endParaRPr lang="en-US" sz="1050" b="1"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00" t="266" r="-200" b="18644"/>
          <a:stretch/>
        </p:blipFill>
        <p:spPr>
          <a:xfrm>
            <a:off x="2995596" y="1867629"/>
            <a:ext cx="2640752" cy="1606037"/>
          </a:xfrm>
          <a:prstGeom prst="rect">
            <a:avLst/>
          </a:prstGeom>
        </p:spPr>
      </p:pic>
      <p:pic>
        <p:nvPicPr>
          <p:cNvPr id="7" name="Picture 2" descr="Image result for person behind the compu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5963" y="1173695"/>
            <a:ext cx="2558720" cy="16123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02182" y="3478433"/>
            <a:ext cx="3214211" cy="584775"/>
          </a:xfrm>
          <a:prstGeom prst="rect">
            <a:avLst/>
          </a:prstGeom>
          <a:noFill/>
        </p:spPr>
        <p:txBody>
          <a:bodyPr wrap="square" rtlCol="0">
            <a:spAutoFit/>
          </a:bodyPr>
          <a:lstStyle/>
          <a:p>
            <a:r>
              <a:rPr lang="et-EE" sz="1600" b="1" dirty="0">
                <a:solidFill>
                  <a:srgbClr val="0070C0"/>
                </a:solidFill>
              </a:rPr>
              <a:t>Service hall</a:t>
            </a:r>
          </a:p>
          <a:p>
            <a:r>
              <a:rPr lang="et-EE" sz="1600" b="1" dirty="0" err="1">
                <a:solidFill>
                  <a:srgbClr val="0070C0"/>
                </a:solidFill>
              </a:rPr>
              <a:t>Open</a:t>
            </a:r>
            <a:r>
              <a:rPr lang="et-EE" sz="1600" b="1" dirty="0">
                <a:solidFill>
                  <a:srgbClr val="0070C0"/>
                </a:solidFill>
              </a:rPr>
              <a:t> </a:t>
            </a:r>
            <a:r>
              <a:rPr lang="et-EE" sz="1600" b="1" dirty="0" err="1">
                <a:solidFill>
                  <a:srgbClr val="0070C0"/>
                </a:solidFill>
              </a:rPr>
              <a:t>Mon</a:t>
            </a:r>
            <a:r>
              <a:rPr lang="et-EE" sz="1600" b="1" dirty="0">
                <a:solidFill>
                  <a:srgbClr val="0070C0"/>
                </a:solidFill>
              </a:rPr>
              <a:t>–</a:t>
            </a:r>
            <a:r>
              <a:rPr lang="et-EE" sz="1600" b="1" dirty="0" err="1">
                <a:solidFill>
                  <a:srgbClr val="0070C0"/>
                </a:solidFill>
              </a:rPr>
              <a:t>Fri</a:t>
            </a:r>
            <a:r>
              <a:rPr lang="et-EE" sz="1600" b="1" dirty="0">
                <a:solidFill>
                  <a:srgbClr val="0070C0"/>
                </a:solidFill>
              </a:rPr>
              <a:t> 8:00am–5:00pm</a:t>
            </a:r>
          </a:p>
        </p:txBody>
      </p:sp>
      <p:sp>
        <p:nvSpPr>
          <p:cNvPr id="9" name="TextBox 8"/>
          <p:cNvSpPr txBox="1"/>
          <p:nvPr/>
        </p:nvSpPr>
        <p:spPr>
          <a:xfrm>
            <a:off x="6732239" y="2803529"/>
            <a:ext cx="986167" cy="338554"/>
          </a:xfrm>
          <a:prstGeom prst="rect">
            <a:avLst/>
          </a:prstGeom>
          <a:noFill/>
        </p:spPr>
        <p:txBody>
          <a:bodyPr wrap="none" rtlCol="0">
            <a:spAutoFit/>
          </a:bodyPr>
          <a:lstStyle/>
          <a:p>
            <a:r>
              <a:rPr lang="et-EE" sz="1600" b="1" dirty="0">
                <a:solidFill>
                  <a:srgbClr val="0070C0"/>
                </a:solidFill>
              </a:rPr>
              <a:t>24/7/365</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323" y="2544647"/>
            <a:ext cx="2291138" cy="1584833"/>
          </a:xfrm>
          <a:prstGeom prst="rect">
            <a:avLst/>
          </a:prstGeom>
        </p:spPr>
      </p:pic>
      <p:sp>
        <p:nvSpPr>
          <p:cNvPr id="10" name="TextBox 9"/>
          <p:cNvSpPr txBox="1"/>
          <p:nvPr/>
        </p:nvSpPr>
        <p:spPr>
          <a:xfrm>
            <a:off x="426766" y="4073506"/>
            <a:ext cx="2448859" cy="338554"/>
          </a:xfrm>
          <a:prstGeom prst="rect">
            <a:avLst/>
          </a:prstGeom>
          <a:noFill/>
        </p:spPr>
        <p:txBody>
          <a:bodyPr wrap="square" rtlCol="0">
            <a:spAutoFit/>
          </a:bodyPr>
          <a:lstStyle/>
          <a:p>
            <a:r>
              <a:rPr lang="et-EE" sz="1600" b="1" dirty="0" err="1">
                <a:solidFill>
                  <a:srgbClr val="0070C0"/>
                </a:solidFill>
              </a:rPr>
              <a:t>Customer</a:t>
            </a:r>
            <a:r>
              <a:rPr lang="et-EE" sz="1600" b="1" dirty="0">
                <a:solidFill>
                  <a:srgbClr val="0070C0"/>
                </a:solidFill>
              </a:rPr>
              <a:t> </a:t>
            </a:r>
            <a:r>
              <a:rPr lang="et-EE" sz="1600" b="1" dirty="0" err="1">
                <a:solidFill>
                  <a:srgbClr val="0070C0"/>
                </a:solidFill>
              </a:rPr>
              <a:t>asks</a:t>
            </a:r>
            <a:r>
              <a:rPr lang="et-EE" sz="1600" b="1" dirty="0">
                <a:solidFill>
                  <a:srgbClr val="0070C0"/>
                </a:solidFill>
              </a:rPr>
              <a:t> </a:t>
            </a:r>
            <a:r>
              <a:rPr lang="et-EE" sz="1600" b="1" dirty="0" err="1">
                <a:solidFill>
                  <a:srgbClr val="0070C0"/>
                </a:solidFill>
              </a:rPr>
              <a:t>the</a:t>
            </a:r>
            <a:r>
              <a:rPr lang="et-EE" sz="1600" b="1" dirty="0">
                <a:solidFill>
                  <a:srgbClr val="0070C0"/>
                </a:solidFill>
              </a:rPr>
              <a:t> </a:t>
            </a:r>
            <a:r>
              <a:rPr lang="et-EE" sz="1600" b="1" dirty="0" err="1">
                <a:solidFill>
                  <a:srgbClr val="0070C0"/>
                </a:solidFill>
              </a:rPr>
              <a:t>service</a:t>
            </a:r>
            <a:endParaRPr lang="et-EE" sz="1600" b="1" dirty="0">
              <a:solidFill>
                <a:srgbClr val="0070C0"/>
              </a:solidFill>
            </a:endParaRPr>
          </a:p>
        </p:txBody>
      </p:sp>
      <p:pic>
        <p:nvPicPr>
          <p:cNvPr id="5" name="Picture 4">
            <a:extLst>
              <a:ext uri="{FF2B5EF4-FFF2-40B4-BE49-F238E27FC236}">
                <a16:creationId xmlns:a16="http://schemas.microsoft.com/office/drawing/2014/main" id="{F0046B66-8212-4DED-B84A-A086ABE0A179}"/>
              </a:ext>
            </a:extLst>
          </p:cNvPr>
          <p:cNvPicPr>
            <a:picLocks noChangeAspect="1"/>
          </p:cNvPicPr>
          <p:nvPr/>
        </p:nvPicPr>
        <p:blipFill>
          <a:blip r:embed="rId6"/>
          <a:stretch>
            <a:fillRect/>
          </a:stretch>
        </p:blipFill>
        <p:spPr>
          <a:xfrm>
            <a:off x="2696688" y="447110"/>
            <a:ext cx="4005419" cy="4249280"/>
          </a:xfrm>
          <a:prstGeom prst="rect">
            <a:avLst/>
          </a:prstGeom>
        </p:spPr>
      </p:pic>
    </p:spTree>
    <p:extLst>
      <p:ext uri="{BB962C8B-B14F-4D97-AF65-F5344CB8AC3E}">
        <p14:creationId xmlns:p14="http://schemas.microsoft.com/office/powerpoint/2010/main" val="309010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6C62D4D-68AC-48B3-9275-B2553114ABA6}"/>
              </a:ext>
            </a:extLst>
          </p:cNvPr>
          <p:cNvSpPr>
            <a:spLocks noGrp="1"/>
          </p:cNvSpPr>
          <p:nvPr>
            <p:ph type="title"/>
          </p:nvPr>
        </p:nvSpPr>
        <p:spPr/>
        <p:txBody>
          <a:bodyPr/>
          <a:lstStyle/>
          <a:p>
            <a:r>
              <a:rPr lang="et-EE" sz="3200" dirty="0" err="1"/>
              <a:t>Process</a:t>
            </a:r>
            <a:r>
              <a:rPr lang="et-EE" sz="3200" dirty="0"/>
              <a:t> </a:t>
            </a:r>
            <a:r>
              <a:rPr lang="et-EE" sz="3200" dirty="0" err="1"/>
              <a:t>is</a:t>
            </a:r>
            <a:r>
              <a:rPr lang="et-EE" sz="3200" dirty="0"/>
              <a:t> 100% </a:t>
            </a:r>
            <a:r>
              <a:rPr lang="et-EE" sz="3200" dirty="0" err="1"/>
              <a:t>digital</a:t>
            </a:r>
            <a:r>
              <a:rPr lang="et-EE" sz="3200" dirty="0"/>
              <a:t>, </a:t>
            </a:r>
            <a:r>
              <a:rPr lang="et-EE" sz="3200" dirty="0" err="1"/>
              <a:t>whole</a:t>
            </a:r>
            <a:r>
              <a:rPr lang="et-EE" sz="3200" dirty="0"/>
              <a:t> </a:t>
            </a:r>
            <a:r>
              <a:rPr lang="et-EE" sz="3200" dirty="0" err="1"/>
              <a:t>process</a:t>
            </a:r>
            <a:r>
              <a:rPr lang="et-EE" sz="3200" dirty="0"/>
              <a:t> and </a:t>
            </a:r>
            <a:r>
              <a:rPr lang="et-EE" sz="3200" dirty="0" err="1"/>
              <a:t>documentation</a:t>
            </a:r>
            <a:r>
              <a:rPr lang="et-EE" sz="3200" dirty="0"/>
              <a:t> </a:t>
            </a:r>
            <a:r>
              <a:rPr lang="et-EE" sz="3200" dirty="0" err="1"/>
              <a:t>within</a:t>
            </a:r>
            <a:r>
              <a:rPr lang="et-EE" sz="3200" dirty="0"/>
              <a:t> </a:t>
            </a:r>
            <a:r>
              <a:rPr lang="et-EE" sz="3200" dirty="0" err="1"/>
              <a:t>the</a:t>
            </a:r>
            <a:r>
              <a:rPr lang="et-EE" sz="3200" dirty="0"/>
              <a:t> </a:t>
            </a:r>
            <a:r>
              <a:rPr lang="et-EE" sz="3200" dirty="0" err="1"/>
              <a:t>same</a:t>
            </a:r>
            <a:r>
              <a:rPr lang="et-EE" sz="3200" dirty="0"/>
              <a:t> </a:t>
            </a:r>
            <a:r>
              <a:rPr lang="et-EE" sz="3200" dirty="0" err="1"/>
              <a:t>system</a:t>
            </a:r>
            <a:r>
              <a:rPr lang="et-EE" sz="3200" dirty="0"/>
              <a:t> </a:t>
            </a:r>
            <a:r>
              <a:rPr lang="et-EE" sz="2400" dirty="0"/>
              <a:t>(</a:t>
            </a:r>
            <a:r>
              <a:rPr lang="et-EE" sz="2400" dirty="0" err="1"/>
              <a:t>example</a:t>
            </a:r>
            <a:r>
              <a:rPr lang="et-EE" sz="2400" dirty="0"/>
              <a:t>: </a:t>
            </a:r>
            <a:r>
              <a:rPr lang="et-EE" sz="2400" dirty="0" err="1"/>
              <a:t>disabled</a:t>
            </a:r>
            <a:r>
              <a:rPr lang="et-EE" sz="2400" dirty="0"/>
              <a:t> </a:t>
            </a:r>
            <a:r>
              <a:rPr lang="et-EE" sz="2400" dirty="0" err="1"/>
              <a:t>people</a:t>
            </a:r>
            <a:r>
              <a:rPr lang="et-EE" sz="2400" dirty="0"/>
              <a:t> </a:t>
            </a:r>
            <a:r>
              <a:rPr lang="et-EE" sz="2400" dirty="0" err="1"/>
              <a:t>transportation</a:t>
            </a:r>
            <a:r>
              <a:rPr lang="et-EE" sz="2400" dirty="0"/>
              <a:t> </a:t>
            </a:r>
            <a:r>
              <a:rPr lang="et-EE" sz="2400" dirty="0" err="1"/>
              <a:t>service</a:t>
            </a:r>
            <a:r>
              <a:rPr lang="et-EE" sz="2400" dirty="0"/>
              <a:t>)</a:t>
            </a:r>
            <a:endParaRPr lang="en-US" sz="2400" dirty="0"/>
          </a:p>
        </p:txBody>
      </p:sp>
      <p:sp>
        <p:nvSpPr>
          <p:cNvPr id="4" name="Slaidinumbri kohatäide 3">
            <a:extLst>
              <a:ext uri="{FF2B5EF4-FFF2-40B4-BE49-F238E27FC236}">
                <a16:creationId xmlns:a16="http://schemas.microsoft.com/office/drawing/2014/main" id="{762EF082-BE65-4257-AE9E-AA00336B3C62}"/>
              </a:ext>
            </a:extLst>
          </p:cNvPr>
          <p:cNvSpPr>
            <a:spLocks noGrp="1"/>
          </p:cNvSpPr>
          <p:nvPr>
            <p:ph type="sldNum" sz="quarter" idx="12"/>
          </p:nvPr>
        </p:nvSpPr>
        <p:spPr/>
        <p:txBody>
          <a:bodyPr/>
          <a:lstStyle/>
          <a:p>
            <a:fld id="{CDC100B9-F1AC-4BEB-8655-57D0A3575FDC}" type="slidenum">
              <a:rPr lang="en-US" smtClean="0"/>
              <a:t>5</a:t>
            </a:fld>
            <a:endParaRPr lang="en-US" dirty="0"/>
          </a:p>
        </p:txBody>
      </p:sp>
      <p:graphicFrame>
        <p:nvGraphicFramePr>
          <p:cNvPr id="9" name="Diagram 8"/>
          <p:cNvGraphicFramePr/>
          <p:nvPr/>
        </p:nvGraphicFramePr>
        <p:xfrm>
          <a:off x="635793" y="1859162"/>
          <a:ext cx="7779544" cy="1557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nvGraphicFramePr>
        <p:xfrm>
          <a:off x="635793" y="2897386"/>
          <a:ext cx="7779544" cy="20460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42067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err="1"/>
              <a:t>Open</a:t>
            </a:r>
            <a:r>
              <a:rPr lang="et-EE" dirty="0"/>
              <a:t> </a:t>
            </a:r>
            <a:r>
              <a:rPr lang="et-EE" dirty="0" err="1"/>
              <a:t>Data</a:t>
            </a:r>
            <a:r>
              <a:rPr lang="et-EE" dirty="0"/>
              <a:t> and GIS </a:t>
            </a:r>
            <a:r>
              <a:rPr lang="et-EE" dirty="0" err="1"/>
              <a:t>component</a:t>
            </a:r>
            <a:endParaRPr lang="en-US" dirty="0"/>
          </a:p>
        </p:txBody>
      </p:sp>
      <p:sp>
        <p:nvSpPr>
          <p:cNvPr id="3" name="Slide Number Placeholder 2"/>
          <p:cNvSpPr>
            <a:spLocks noGrp="1"/>
          </p:cNvSpPr>
          <p:nvPr>
            <p:ph type="sldNum" sz="quarter" idx="12"/>
          </p:nvPr>
        </p:nvSpPr>
        <p:spPr/>
        <p:txBody>
          <a:bodyPr/>
          <a:lstStyle/>
          <a:p>
            <a:fld id="{CDC100B9-F1AC-4BEB-8655-57D0A3575FDC}" type="slidenum">
              <a:rPr lang="en-US" smtClean="0"/>
              <a:t>6</a:t>
            </a:fld>
            <a:endParaRPr lang="en-US"/>
          </a:p>
        </p:txBody>
      </p:sp>
      <p:pic>
        <p:nvPicPr>
          <p:cNvPr id="5" name="Content Placeholder 4"/>
          <p:cNvPicPr>
            <a:picLocks noGrp="1" noChangeAspect="1"/>
          </p:cNvPicPr>
          <p:nvPr>
            <p:ph sz="quarter" idx="13"/>
          </p:nvPr>
        </p:nvPicPr>
        <p:blipFill rotWithShape="1">
          <a:blip r:embed="rId2"/>
          <a:srcRect l="41013"/>
          <a:stretch/>
        </p:blipFill>
        <p:spPr>
          <a:xfrm>
            <a:off x="679836" y="1301949"/>
            <a:ext cx="2740037" cy="2053605"/>
          </a:xfrm>
          <a:prstGeom prst="rect">
            <a:avLst/>
          </a:prstGeom>
        </p:spPr>
      </p:pic>
      <p:pic>
        <p:nvPicPr>
          <p:cNvPr id="4" name="Picture 3">
            <a:extLst>
              <a:ext uri="{FF2B5EF4-FFF2-40B4-BE49-F238E27FC236}">
                <a16:creationId xmlns:a16="http://schemas.microsoft.com/office/drawing/2014/main" id="{BBE51B6A-A51F-4DB0-92CB-FE326E16D04B}"/>
              </a:ext>
            </a:extLst>
          </p:cNvPr>
          <p:cNvPicPr>
            <a:picLocks noChangeAspect="1"/>
          </p:cNvPicPr>
          <p:nvPr/>
        </p:nvPicPr>
        <p:blipFill>
          <a:blip r:embed="rId3"/>
          <a:stretch>
            <a:fillRect/>
          </a:stretch>
        </p:blipFill>
        <p:spPr>
          <a:xfrm>
            <a:off x="3707904" y="1243582"/>
            <a:ext cx="3005588" cy="2377646"/>
          </a:xfrm>
          <a:prstGeom prst="rect">
            <a:avLst/>
          </a:prstGeom>
        </p:spPr>
      </p:pic>
      <p:pic>
        <p:nvPicPr>
          <p:cNvPr id="6" name="Picture 5">
            <a:extLst>
              <a:ext uri="{FF2B5EF4-FFF2-40B4-BE49-F238E27FC236}">
                <a16:creationId xmlns:a16="http://schemas.microsoft.com/office/drawing/2014/main" id="{E0EB71A4-C3CA-492C-A2AF-E963E325046B}"/>
              </a:ext>
            </a:extLst>
          </p:cNvPr>
          <p:cNvPicPr>
            <a:picLocks noChangeAspect="1"/>
          </p:cNvPicPr>
          <p:nvPr/>
        </p:nvPicPr>
        <p:blipFill>
          <a:blip r:embed="rId4"/>
          <a:stretch>
            <a:fillRect/>
          </a:stretch>
        </p:blipFill>
        <p:spPr>
          <a:xfrm>
            <a:off x="6786156" y="1243582"/>
            <a:ext cx="2127688" cy="3237257"/>
          </a:xfrm>
          <a:prstGeom prst="rect">
            <a:avLst/>
          </a:prstGeom>
        </p:spPr>
      </p:pic>
    </p:spTree>
    <p:extLst>
      <p:ext uri="{BB962C8B-B14F-4D97-AF65-F5344CB8AC3E}">
        <p14:creationId xmlns:p14="http://schemas.microsoft.com/office/powerpoint/2010/main" val="1781030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t-EE"/>
          </a:p>
        </p:txBody>
      </p:sp>
      <p:sp>
        <p:nvSpPr>
          <p:cNvPr id="3" name="Slide Number Placeholder 2"/>
          <p:cNvSpPr>
            <a:spLocks noGrp="1"/>
          </p:cNvSpPr>
          <p:nvPr>
            <p:ph type="sldNum" sz="quarter" idx="12"/>
          </p:nvPr>
        </p:nvSpPr>
        <p:spPr/>
        <p:txBody>
          <a:bodyPr/>
          <a:lstStyle/>
          <a:p>
            <a:fld id="{CDC100B9-F1AC-4BEB-8655-57D0A3575FDC}" type="slidenum">
              <a:rPr lang="en-US" smtClean="0"/>
              <a:t>7</a:t>
            </a:fld>
            <a:endParaRPr lang="en-US"/>
          </a:p>
        </p:txBody>
      </p:sp>
      <p:pic>
        <p:nvPicPr>
          <p:cNvPr id="2" name="Picture 1">
            <a:extLst>
              <a:ext uri="{FF2B5EF4-FFF2-40B4-BE49-F238E27FC236}">
                <a16:creationId xmlns:a16="http://schemas.microsoft.com/office/drawing/2014/main" id="{A174B2CD-1BE7-4EAC-AD5B-9F4944ED8B4A}"/>
              </a:ext>
            </a:extLst>
          </p:cNvPr>
          <p:cNvPicPr>
            <a:picLocks noChangeAspect="1"/>
          </p:cNvPicPr>
          <p:nvPr/>
        </p:nvPicPr>
        <p:blipFill rotWithShape="1">
          <a:blip r:embed="rId2"/>
          <a:srcRect t="9401" r="388" b="3800"/>
          <a:stretch/>
        </p:blipFill>
        <p:spPr>
          <a:xfrm>
            <a:off x="17748" y="161678"/>
            <a:ext cx="9108504" cy="4464496"/>
          </a:xfrm>
          <a:prstGeom prst="rect">
            <a:avLst/>
          </a:prstGeom>
        </p:spPr>
      </p:pic>
    </p:spTree>
    <p:extLst>
      <p:ext uri="{BB962C8B-B14F-4D97-AF65-F5344CB8AC3E}">
        <p14:creationId xmlns:p14="http://schemas.microsoft.com/office/powerpoint/2010/main" val="33086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1566D27-DF0F-674B-9375-A83896A473A9}"/>
              </a:ext>
            </a:extLst>
          </p:cNvPr>
          <p:cNvSpPr>
            <a:spLocks noGrp="1"/>
          </p:cNvSpPr>
          <p:nvPr>
            <p:ph type="title"/>
          </p:nvPr>
        </p:nvSpPr>
        <p:spPr/>
        <p:txBody>
          <a:bodyPr>
            <a:normAutofit/>
          </a:bodyPr>
          <a:lstStyle/>
          <a:p>
            <a:pPr algn="ctr"/>
            <a:r>
              <a:rPr lang="et-EE" sz="3000" b="1" dirty="0"/>
              <a:t>GREEN TALLINN </a:t>
            </a:r>
            <a:r>
              <a:rPr lang="en-US" sz="3000" b="1" dirty="0"/>
              <a:t>STRATEGIC DIRECTIONS</a:t>
            </a:r>
          </a:p>
        </p:txBody>
      </p:sp>
      <p:pic>
        <p:nvPicPr>
          <p:cNvPr id="5" name="Content Placeholder 4">
            <a:extLst>
              <a:ext uri="{FF2B5EF4-FFF2-40B4-BE49-F238E27FC236}">
                <a16:creationId xmlns:a16="http://schemas.microsoft.com/office/drawing/2014/main" id="{C9EE289B-EBE5-9A4A-83EE-8E3D86D2EBCA}"/>
              </a:ext>
            </a:extLst>
          </p:cNvPr>
          <p:cNvPicPr>
            <a:picLocks noGrp="1" noChangeAspect="1"/>
          </p:cNvPicPr>
          <p:nvPr>
            <p:ph sz="quarter" idx="13"/>
          </p:nvPr>
        </p:nvPicPr>
        <p:blipFill>
          <a:blip r:embed="rId2"/>
          <a:stretch>
            <a:fillRect/>
          </a:stretch>
        </p:blipFill>
        <p:spPr>
          <a:xfrm>
            <a:off x="498495" y="1301949"/>
            <a:ext cx="5260283" cy="3260368"/>
          </a:xfrm>
        </p:spPr>
      </p:pic>
      <p:sp>
        <p:nvSpPr>
          <p:cNvPr id="7" name="Rectangle 6">
            <a:extLst>
              <a:ext uri="{FF2B5EF4-FFF2-40B4-BE49-F238E27FC236}">
                <a16:creationId xmlns:a16="http://schemas.microsoft.com/office/drawing/2014/main" id="{0F61B17D-77B0-5541-9138-1B2F3EA9F7B1}"/>
              </a:ext>
            </a:extLst>
          </p:cNvPr>
          <p:cNvSpPr/>
          <p:nvPr/>
        </p:nvSpPr>
        <p:spPr>
          <a:xfrm>
            <a:off x="503006" y="1252813"/>
            <a:ext cx="1692730" cy="461665"/>
          </a:xfrm>
          <a:prstGeom prst="rect">
            <a:avLst/>
          </a:prstGeom>
          <a:solidFill>
            <a:schemeClr val="accent5">
              <a:lumMod val="60000"/>
              <a:lumOff val="40000"/>
            </a:schemeClr>
          </a:solidFill>
        </p:spPr>
        <p:txBody>
          <a:bodyPr wrap="square">
            <a:spAutoFit/>
          </a:bodyPr>
          <a:lstStyle/>
          <a:p>
            <a:r>
              <a:rPr lang="en-US" sz="1200" dirty="0"/>
              <a:t>ENABLING URBAN SPACE</a:t>
            </a:r>
          </a:p>
        </p:txBody>
      </p:sp>
      <p:sp>
        <p:nvSpPr>
          <p:cNvPr id="8" name="TextBox 7">
            <a:extLst>
              <a:ext uri="{FF2B5EF4-FFF2-40B4-BE49-F238E27FC236}">
                <a16:creationId xmlns:a16="http://schemas.microsoft.com/office/drawing/2014/main" id="{80A80268-8632-CF4F-BB42-227C2A29564B}"/>
              </a:ext>
            </a:extLst>
          </p:cNvPr>
          <p:cNvSpPr txBox="1"/>
          <p:nvPr/>
        </p:nvSpPr>
        <p:spPr>
          <a:xfrm>
            <a:off x="2321626" y="1241932"/>
            <a:ext cx="1776047" cy="461665"/>
          </a:xfrm>
          <a:prstGeom prst="rect">
            <a:avLst/>
          </a:prstGeom>
          <a:solidFill>
            <a:schemeClr val="bg1">
              <a:lumMod val="65000"/>
            </a:schemeClr>
          </a:solidFill>
        </p:spPr>
        <p:txBody>
          <a:bodyPr wrap="square" rtlCol="0">
            <a:spAutoFit/>
          </a:bodyPr>
          <a:lstStyle/>
          <a:p>
            <a:r>
              <a:rPr lang="en-US" sz="1200" dirty="0"/>
              <a:t>CREATIVE METROPOL</a:t>
            </a:r>
          </a:p>
        </p:txBody>
      </p:sp>
      <p:sp>
        <p:nvSpPr>
          <p:cNvPr id="6" name="Rectangle 5">
            <a:extLst>
              <a:ext uri="{FF2B5EF4-FFF2-40B4-BE49-F238E27FC236}">
                <a16:creationId xmlns:a16="http://schemas.microsoft.com/office/drawing/2014/main" id="{0C11E8DA-F4BE-DC49-89C3-B42123CA4A19}"/>
              </a:ext>
            </a:extLst>
          </p:cNvPr>
          <p:cNvSpPr/>
          <p:nvPr/>
        </p:nvSpPr>
        <p:spPr>
          <a:xfrm>
            <a:off x="6055568" y="1308588"/>
            <a:ext cx="3029514" cy="6047809"/>
          </a:xfrm>
          <a:prstGeom prst="rect">
            <a:avLst/>
          </a:prstGeom>
        </p:spPr>
        <p:txBody>
          <a:bodyPr wrap="square">
            <a:spAutoFit/>
          </a:bodyPr>
          <a:lstStyle/>
          <a:p>
            <a:pPr algn="ctr"/>
            <a:endParaRPr lang="et-EE" dirty="0">
              <a:hlinkClick r:id="" action="ppaction://noaction"/>
            </a:endParaRPr>
          </a:p>
          <a:p>
            <a:pPr algn="ctr"/>
            <a:r>
              <a:rPr lang="et-EE" dirty="0" err="1">
                <a:solidFill>
                  <a:srgbClr val="00B050"/>
                </a:solidFill>
              </a:rPr>
              <a:t>Climate</a:t>
            </a:r>
            <a:r>
              <a:rPr lang="et-EE" dirty="0">
                <a:solidFill>
                  <a:srgbClr val="00B050"/>
                </a:solidFill>
              </a:rPr>
              <a:t> </a:t>
            </a:r>
            <a:r>
              <a:rPr lang="et-EE" dirty="0" err="1">
                <a:solidFill>
                  <a:srgbClr val="00B050"/>
                </a:solidFill>
              </a:rPr>
              <a:t>change</a:t>
            </a:r>
            <a:br>
              <a:rPr lang="et-EE" dirty="0">
                <a:solidFill>
                  <a:srgbClr val="00B050"/>
                </a:solidFill>
              </a:rPr>
            </a:br>
            <a:r>
              <a:rPr lang="et-EE" dirty="0" err="1">
                <a:solidFill>
                  <a:srgbClr val="00B050"/>
                </a:solidFill>
              </a:rPr>
              <a:t>Sustainable</a:t>
            </a:r>
            <a:r>
              <a:rPr lang="et-EE" dirty="0">
                <a:solidFill>
                  <a:srgbClr val="00B050"/>
                </a:solidFill>
              </a:rPr>
              <a:t> </a:t>
            </a:r>
            <a:r>
              <a:rPr lang="et-EE" dirty="0" err="1">
                <a:solidFill>
                  <a:srgbClr val="00B050"/>
                </a:solidFill>
              </a:rPr>
              <a:t>land</a:t>
            </a:r>
            <a:r>
              <a:rPr lang="et-EE" dirty="0">
                <a:solidFill>
                  <a:srgbClr val="00B050"/>
                </a:solidFill>
              </a:rPr>
              <a:t> </a:t>
            </a:r>
            <a:r>
              <a:rPr lang="et-EE" dirty="0" err="1">
                <a:solidFill>
                  <a:srgbClr val="00B050"/>
                </a:solidFill>
              </a:rPr>
              <a:t>use</a:t>
            </a:r>
            <a:br>
              <a:rPr lang="et-EE" dirty="0">
                <a:solidFill>
                  <a:srgbClr val="00B050"/>
                </a:solidFill>
              </a:rPr>
            </a:br>
            <a:r>
              <a:rPr lang="et-EE" dirty="0" err="1">
                <a:solidFill>
                  <a:srgbClr val="00B050"/>
                </a:solidFill>
              </a:rPr>
              <a:t>Nature</a:t>
            </a:r>
            <a:r>
              <a:rPr lang="et-EE" dirty="0">
                <a:solidFill>
                  <a:srgbClr val="00B050"/>
                </a:solidFill>
              </a:rPr>
              <a:t> and </a:t>
            </a:r>
            <a:r>
              <a:rPr lang="et-EE" dirty="0" err="1">
                <a:solidFill>
                  <a:srgbClr val="00B050"/>
                </a:solidFill>
              </a:rPr>
              <a:t>biodiversity</a:t>
            </a:r>
            <a:br>
              <a:rPr lang="et-EE" dirty="0">
                <a:solidFill>
                  <a:srgbClr val="00B050"/>
                </a:solidFill>
              </a:rPr>
            </a:br>
            <a:r>
              <a:rPr lang="et-EE" dirty="0">
                <a:solidFill>
                  <a:srgbClr val="00B050"/>
                </a:solidFill>
              </a:rPr>
              <a:t>Air </a:t>
            </a:r>
            <a:r>
              <a:rPr lang="et-EE" dirty="0" err="1">
                <a:solidFill>
                  <a:srgbClr val="00B050"/>
                </a:solidFill>
              </a:rPr>
              <a:t>quality</a:t>
            </a:r>
            <a:br>
              <a:rPr lang="et-EE" dirty="0">
                <a:solidFill>
                  <a:srgbClr val="00B050"/>
                </a:solidFill>
              </a:rPr>
            </a:br>
            <a:r>
              <a:rPr lang="et-EE" dirty="0" err="1">
                <a:solidFill>
                  <a:srgbClr val="00B050"/>
                </a:solidFill>
              </a:rPr>
              <a:t>Noise</a:t>
            </a:r>
            <a:br>
              <a:rPr lang="et-EE" dirty="0">
                <a:solidFill>
                  <a:srgbClr val="00B050"/>
                </a:solidFill>
              </a:rPr>
            </a:br>
            <a:r>
              <a:rPr lang="et-EE" dirty="0" err="1">
                <a:solidFill>
                  <a:srgbClr val="00B050"/>
                </a:solidFill>
              </a:rPr>
              <a:t>Waste</a:t>
            </a:r>
            <a:br>
              <a:rPr lang="et-EE" dirty="0">
                <a:solidFill>
                  <a:srgbClr val="00B050"/>
                </a:solidFill>
              </a:rPr>
            </a:br>
            <a:r>
              <a:rPr lang="et-EE" dirty="0" err="1">
                <a:solidFill>
                  <a:srgbClr val="00B050"/>
                </a:solidFill>
              </a:rPr>
              <a:t>Water</a:t>
            </a:r>
            <a:br>
              <a:rPr lang="et-EE" dirty="0">
                <a:solidFill>
                  <a:srgbClr val="00B050"/>
                </a:solidFill>
              </a:rPr>
            </a:br>
            <a:r>
              <a:rPr lang="et-EE" dirty="0">
                <a:solidFill>
                  <a:srgbClr val="00B050"/>
                </a:solidFill>
              </a:rPr>
              <a:t>Energy </a:t>
            </a:r>
            <a:r>
              <a:rPr lang="et-EE" dirty="0" err="1">
                <a:solidFill>
                  <a:srgbClr val="00B050"/>
                </a:solidFill>
              </a:rPr>
              <a:t>performance</a:t>
            </a:r>
            <a:br>
              <a:rPr lang="et-EE" dirty="0">
                <a:solidFill>
                  <a:srgbClr val="00B050"/>
                </a:solidFill>
              </a:rPr>
            </a:br>
            <a:r>
              <a:rPr lang="et-EE" dirty="0" err="1">
                <a:solidFill>
                  <a:srgbClr val="00B050"/>
                </a:solidFill>
              </a:rPr>
              <a:t>Sustainable</a:t>
            </a:r>
            <a:r>
              <a:rPr lang="et-EE" dirty="0">
                <a:solidFill>
                  <a:srgbClr val="00B050"/>
                </a:solidFill>
              </a:rPr>
              <a:t> </a:t>
            </a:r>
            <a:r>
              <a:rPr lang="et-EE" dirty="0" err="1">
                <a:solidFill>
                  <a:srgbClr val="00B050"/>
                </a:solidFill>
              </a:rPr>
              <a:t>decisions</a:t>
            </a:r>
            <a:endParaRPr lang="et-EE" dirty="0">
              <a:hlinkClick r:id="" action="ppaction://noaction"/>
            </a:endParaRPr>
          </a:p>
          <a:p>
            <a:pPr algn="ctr"/>
            <a:endParaRPr lang="et-EE" dirty="0">
              <a:hlinkClick r:id="" action="ppaction://noaction"/>
            </a:endParaRPr>
          </a:p>
          <a:p>
            <a:pPr algn="ctr"/>
            <a:endParaRPr lang="et-EE" dirty="0">
              <a:hlinkClick r:id="" action="ppaction://noaction"/>
            </a:endParaRPr>
          </a:p>
          <a:p>
            <a:pPr algn="ctr"/>
            <a:endParaRPr lang="et-EE" dirty="0">
              <a:hlinkClick r:id="" action="ppaction://noaction"/>
            </a:endParaRPr>
          </a:p>
          <a:p>
            <a:pPr algn="ctr"/>
            <a:endParaRPr lang="et-EE" dirty="0">
              <a:hlinkClick r:id="" action="ppaction://noaction"/>
            </a:endParaRPr>
          </a:p>
          <a:p>
            <a:pPr algn="ctr"/>
            <a:endParaRPr lang="et-EE" dirty="0">
              <a:hlinkClick r:id="" action="ppaction://noaction"/>
            </a:endParaRPr>
          </a:p>
          <a:p>
            <a:pPr algn="ctr"/>
            <a:endParaRPr lang="et-EE" dirty="0">
              <a:hlinkClick r:id="" action="ppaction://noaction"/>
            </a:endParaRPr>
          </a:p>
          <a:p>
            <a:pPr algn="ctr"/>
            <a:endParaRPr lang="et-EE" dirty="0">
              <a:hlinkClick r:id="" action="ppaction://noaction"/>
            </a:endParaRPr>
          </a:p>
          <a:p>
            <a:pPr algn="ctr"/>
            <a:endParaRPr lang="et-EE" dirty="0">
              <a:hlinkClick r:id="" action="ppaction://noaction"/>
            </a:endParaRPr>
          </a:p>
          <a:p>
            <a:pPr algn="ctr"/>
            <a:r>
              <a:rPr lang="en-US" dirty="0">
                <a:hlinkClick r:id="" action="ppaction://noaction"/>
              </a:rPr>
              <a:t>https://strateegia.tallinn.ee/</a:t>
            </a:r>
            <a:endParaRPr lang="en-US" dirty="0"/>
          </a:p>
          <a:p>
            <a:pPr marL="257175" indent="-257175">
              <a:buFont typeface="Arial" panose="020B0604020202020204" pitchFamily="34" charset="0"/>
              <a:buChar char="•"/>
            </a:pPr>
            <a:endParaRPr lang="en-US" dirty="0"/>
          </a:p>
          <a:p>
            <a:endParaRPr lang="en-US" sz="1350" dirty="0"/>
          </a:p>
          <a:p>
            <a:endParaRPr lang="en-US" sz="1350" dirty="0"/>
          </a:p>
        </p:txBody>
      </p:sp>
      <p:sp>
        <p:nvSpPr>
          <p:cNvPr id="9" name="TextBox 8">
            <a:extLst>
              <a:ext uri="{FF2B5EF4-FFF2-40B4-BE49-F238E27FC236}">
                <a16:creationId xmlns:a16="http://schemas.microsoft.com/office/drawing/2014/main" id="{6CD7FD12-261F-C147-8ECF-28384FEFBE59}"/>
              </a:ext>
            </a:extLst>
          </p:cNvPr>
          <p:cNvSpPr txBox="1"/>
          <p:nvPr/>
        </p:nvSpPr>
        <p:spPr>
          <a:xfrm>
            <a:off x="4139952" y="1252813"/>
            <a:ext cx="1735007" cy="461665"/>
          </a:xfrm>
          <a:prstGeom prst="rect">
            <a:avLst/>
          </a:prstGeom>
          <a:solidFill>
            <a:srgbClr val="F4A9B4"/>
          </a:solidFill>
        </p:spPr>
        <p:txBody>
          <a:bodyPr wrap="square" rtlCol="0">
            <a:spAutoFit/>
          </a:bodyPr>
          <a:lstStyle/>
          <a:p>
            <a:r>
              <a:rPr lang="et-EE" sz="1200" dirty="0"/>
              <a:t>THE WHOLE CITY MOVES</a:t>
            </a:r>
          </a:p>
        </p:txBody>
      </p:sp>
      <p:sp>
        <p:nvSpPr>
          <p:cNvPr id="10" name="TextBox 9">
            <a:extLst>
              <a:ext uri="{FF2B5EF4-FFF2-40B4-BE49-F238E27FC236}">
                <a16:creationId xmlns:a16="http://schemas.microsoft.com/office/drawing/2014/main" id="{F54941B1-DEA1-6A4D-B69D-46567B9B9E25}"/>
              </a:ext>
            </a:extLst>
          </p:cNvPr>
          <p:cNvSpPr txBox="1"/>
          <p:nvPr/>
        </p:nvSpPr>
        <p:spPr>
          <a:xfrm>
            <a:off x="484037" y="3013838"/>
            <a:ext cx="1692730" cy="276999"/>
          </a:xfrm>
          <a:prstGeom prst="rect">
            <a:avLst/>
          </a:prstGeom>
          <a:solidFill>
            <a:schemeClr val="accent6">
              <a:lumMod val="60000"/>
              <a:lumOff val="40000"/>
            </a:schemeClr>
          </a:solidFill>
        </p:spPr>
        <p:txBody>
          <a:bodyPr wrap="square" rtlCol="0">
            <a:spAutoFit/>
          </a:bodyPr>
          <a:lstStyle/>
          <a:p>
            <a:r>
              <a:rPr lang="en-US" sz="1200" dirty="0"/>
              <a:t>GREEN TRANSITION</a:t>
            </a:r>
          </a:p>
        </p:txBody>
      </p:sp>
      <p:sp>
        <p:nvSpPr>
          <p:cNvPr id="11" name="TextBox 10">
            <a:extLst>
              <a:ext uri="{FF2B5EF4-FFF2-40B4-BE49-F238E27FC236}">
                <a16:creationId xmlns:a16="http://schemas.microsoft.com/office/drawing/2014/main" id="{CF14359C-F5CF-6C4E-8A6D-11612050C97F}"/>
              </a:ext>
            </a:extLst>
          </p:cNvPr>
          <p:cNvSpPr txBox="1"/>
          <p:nvPr/>
        </p:nvSpPr>
        <p:spPr>
          <a:xfrm>
            <a:off x="2267744" y="2969341"/>
            <a:ext cx="1796567" cy="415498"/>
          </a:xfrm>
          <a:prstGeom prst="rect">
            <a:avLst/>
          </a:prstGeom>
          <a:solidFill>
            <a:schemeClr val="accent4">
              <a:lumMod val="40000"/>
              <a:lumOff val="60000"/>
            </a:schemeClr>
          </a:solidFill>
        </p:spPr>
        <p:txBody>
          <a:bodyPr wrap="square" rtlCol="0">
            <a:spAutoFit/>
          </a:bodyPr>
          <a:lstStyle/>
          <a:p>
            <a:r>
              <a:rPr lang="en-US" sz="1050" dirty="0"/>
              <a:t>WELCOMING &amp; CARING COMMUNITIES</a:t>
            </a:r>
          </a:p>
        </p:txBody>
      </p:sp>
      <p:sp>
        <p:nvSpPr>
          <p:cNvPr id="12" name="TextBox 11">
            <a:extLst>
              <a:ext uri="{FF2B5EF4-FFF2-40B4-BE49-F238E27FC236}">
                <a16:creationId xmlns:a16="http://schemas.microsoft.com/office/drawing/2014/main" id="{8FBDB264-1F9E-2B47-805B-342C305DFA60}"/>
              </a:ext>
            </a:extLst>
          </p:cNvPr>
          <p:cNvSpPr txBox="1"/>
          <p:nvPr/>
        </p:nvSpPr>
        <p:spPr>
          <a:xfrm>
            <a:off x="4134374" y="2948340"/>
            <a:ext cx="1733770" cy="415498"/>
          </a:xfrm>
          <a:prstGeom prst="rect">
            <a:avLst/>
          </a:prstGeom>
          <a:solidFill>
            <a:schemeClr val="accent5">
              <a:lumMod val="20000"/>
              <a:lumOff val="80000"/>
            </a:schemeClr>
          </a:solidFill>
        </p:spPr>
        <p:txBody>
          <a:bodyPr wrap="square" rtlCol="0">
            <a:spAutoFit/>
          </a:bodyPr>
          <a:lstStyle/>
          <a:p>
            <a:r>
              <a:rPr lang="en-US" sz="1050" dirty="0"/>
              <a:t>HOME THAT STARTS  FROM STREET</a:t>
            </a:r>
          </a:p>
        </p:txBody>
      </p:sp>
    </p:spTree>
    <p:extLst>
      <p:ext uri="{BB962C8B-B14F-4D97-AF65-F5344CB8AC3E}">
        <p14:creationId xmlns:p14="http://schemas.microsoft.com/office/powerpoint/2010/main" val="476955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3">
            <a:extLst>
              <a:ext uri="{FF2B5EF4-FFF2-40B4-BE49-F238E27FC236}">
                <a16:creationId xmlns:a16="http://schemas.microsoft.com/office/drawing/2014/main" id="{47472947-A56D-4350-ACE7-CB5969B324AC}"/>
              </a:ext>
            </a:extLst>
          </p:cNvPr>
          <p:cNvSpPr>
            <a:spLocks noGrp="1"/>
          </p:cNvSpPr>
          <p:nvPr>
            <p:ph type="title"/>
          </p:nvPr>
        </p:nvSpPr>
        <p:spPr>
          <a:xfrm>
            <a:off x="539553" y="483518"/>
            <a:ext cx="7776864" cy="723305"/>
          </a:xfrm>
        </p:spPr>
        <p:txBody>
          <a:bodyPr>
            <a:noAutofit/>
          </a:bodyPr>
          <a:lstStyle/>
          <a:p>
            <a:r>
              <a:rPr lang="et-EE" sz="2800" b="1" dirty="0">
                <a:solidFill>
                  <a:srgbClr val="0070C0"/>
                </a:solidFill>
              </a:rPr>
              <a:t>Intelligent City  	    vs  	</a:t>
            </a:r>
            <a:r>
              <a:rPr lang="en-US" sz="2800" b="1" dirty="0">
                <a:solidFill>
                  <a:srgbClr val="0070C0"/>
                </a:solidFill>
              </a:rPr>
              <a:t>Local Government </a:t>
            </a:r>
            <a:r>
              <a:rPr lang="et-EE" sz="2800" b="1" dirty="0">
                <a:solidFill>
                  <a:srgbClr val="0070C0"/>
                </a:solidFill>
              </a:rPr>
              <a:t>							</a:t>
            </a:r>
            <a:r>
              <a:rPr lang="en-US" sz="2800" b="1" dirty="0">
                <a:solidFill>
                  <a:srgbClr val="0070C0"/>
                </a:solidFill>
              </a:rPr>
              <a:t>role</a:t>
            </a:r>
            <a:r>
              <a:rPr lang="et-EE" sz="2800" b="1" dirty="0">
                <a:solidFill>
                  <a:srgbClr val="0070C0"/>
                </a:solidFill>
              </a:rPr>
              <a:t> </a:t>
            </a:r>
            <a:r>
              <a:rPr lang="en-US" sz="2800" b="1" dirty="0">
                <a:solidFill>
                  <a:srgbClr val="0070C0"/>
                </a:solidFill>
              </a:rPr>
              <a:t>and actions</a:t>
            </a:r>
          </a:p>
        </p:txBody>
      </p:sp>
      <p:sp>
        <p:nvSpPr>
          <p:cNvPr id="6" name="Slaidinumbri kohatäide 5">
            <a:extLst>
              <a:ext uri="{FF2B5EF4-FFF2-40B4-BE49-F238E27FC236}">
                <a16:creationId xmlns:a16="http://schemas.microsoft.com/office/drawing/2014/main" id="{89758202-7235-4D58-8301-7E477A76D73B}"/>
              </a:ext>
            </a:extLst>
          </p:cNvPr>
          <p:cNvSpPr>
            <a:spLocks noGrp="1"/>
          </p:cNvSpPr>
          <p:nvPr>
            <p:ph type="sldNum" sz="quarter" idx="12"/>
          </p:nvPr>
        </p:nvSpPr>
        <p:spPr/>
        <p:txBody>
          <a:bodyPr/>
          <a:lstStyle/>
          <a:p>
            <a:fld id="{CDC100B9-F1AC-4BEB-8655-57D0A3575FDC}" type="slidenum">
              <a:rPr lang="en-US" smtClean="0"/>
              <a:t>9</a:t>
            </a:fld>
            <a:endParaRPr lang="en-US"/>
          </a:p>
        </p:txBody>
      </p:sp>
      <p:sp>
        <p:nvSpPr>
          <p:cNvPr id="5" name="Sisu kohatäide 4">
            <a:extLst>
              <a:ext uri="{FF2B5EF4-FFF2-40B4-BE49-F238E27FC236}">
                <a16:creationId xmlns:a16="http://schemas.microsoft.com/office/drawing/2014/main" id="{F45B1E5C-32F6-4DE6-98B0-C6298DC30A18}"/>
              </a:ext>
            </a:extLst>
          </p:cNvPr>
          <p:cNvSpPr>
            <a:spLocks noGrp="1"/>
          </p:cNvSpPr>
          <p:nvPr>
            <p:ph sz="half" idx="4294967295"/>
          </p:nvPr>
        </p:nvSpPr>
        <p:spPr>
          <a:xfrm>
            <a:off x="323528" y="1398882"/>
            <a:ext cx="3868738" cy="2763838"/>
          </a:xfrm>
        </p:spPr>
        <p:txBody>
          <a:bodyPr>
            <a:normAutofit fontScale="85000" lnSpcReduction="20000"/>
          </a:bodyPr>
          <a:lstStyle/>
          <a:p>
            <a:pPr lvl="1">
              <a:buFont typeface="Wingdings" panose="05000000000000000000" pitchFamily="2" charset="2"/>
              <a:buChar char="Ø"/>
            </a:pPr>
            <a:r>
              <a:rPr lang="et-EE" sz="2800" dirty="0">
                <a:solidFill>
                  <a:srgbClr val="0070C0"/>
                </a:solidFill>
              </a:rPr>
              <a:t> </a:t>
            </a:r>
            <a:r>
              <a:rPr lang="en-US" sz="2800" dirty="0">
                <a:solidFill>
                  <a:srgbClr val="0070C0"/>
                </a:solidFill>
              </a:rPr>
              <a:t>Smart citizens</a:t>
            </a:r>
          </a:p>
          <a:p>
            <a:pPr lvl="1">
              <a:buFont typeface="Wingdings" panose="05000000000000000000" pitchFamily="2" charset="2"/>
              <a:buChar char="Ø"/>
            </a:pPr>
            <a:r>
              <a:rPr lang="et-EE" sz="2800" dirty="0">
                <a:solidFill>
                  <a:srgbClr val="0070C0"/>
                </a:solidFill>
              </a:rPr>
              <a:t> </a:t>
            </a:r>
            <a:r>
              <a:rPr lang="en-US" sz="2800" dirty="0">
                <a:solidFill>
                  <a:srgbClr val="0070C0"/>
                </a:solidFill>
              </a:rPr>
              <a:t>Educated and active community </a:t>
            </a:r>
          </a:p>
          <a:p>
            <a:pPr lvl="1">
              <a:buFont typeface="Wingdings" panose="05000000000000000000" pitchFamily="2" charset="2"/>
              <a:buChar char="Ø"/>
            </a:pPr>
            <a:r>
              <a:rPr lang="et-EE" sz="2800" dirty="0">
                <a:solidFill>
                  <a:srgbClr val="0070C0"/>
                </a:solidFill>
              </a:rPr>
              <a:t> </a:t>
            </a:r>
            <a:r>
              <a:rPr lang="en-US" sz="2800" dirty="0">
                <a:solidFill>
                  <a:srgbClr val="0070C0"/>
                </a:solidFill>
              </a:rPr>
              <a:t>Innovative and digital solutions and services</a:t>
            </a:r>
          </a:p>
          <a:p>
            <a:pPr lvl="1">
              <a:buFont typeface="Wingdings" panose="05000000000000000000" pitchFamily="2" charset="2"/>
              <a:buChar char="Ø"/>
            </a:pPr>
            <a:r>
              <a:rPr lang="et-EE" sz="2800" dirty="0">
                <a:solidFill>
                  <a:srgbClr val="0070C0"/>
                </a:solidFill>
              </a:rPr>
              <a:t> </a:t>
            </a:r>
            <a:r>
              <a:rPr lang="en-US" sz="2800" dirty="0">
                <a:solidFill>
                  <a:srgbClr val="0070C0"/>
                </a:solidFill>
              </a:rPr>
              <a:t>Political support</a:t>
            </a:r>
          </a:p>
          <a:p>
            <a:pPr lvl="1"/>
            <a:endParaRPr lang="en-US" dirty="0"/>
          </a:p>
        </p:txBody>
      </p:sp>
      <p:sp>
        <p:nvSpPr>
          <p:cNvPr id="8" name="Sisu kohatäide 4">
            <a:extLst>
              <a:ext uri="{FF2B5EF4-FFF2-40B4-BE49-F238E27FC236}">
                <a16:creationId xmlns:a16="http://schemas.microsoft.com/office/drawing/2014/main" id="{F45B1E5C-32F6-4DE6-98B0-C6298DC30A18}"/>
              </a:ext>
            </a:extLst>
          </p:cNvPr>
          <p:cNvSpPr txBox="1">
            <a:spLocks/>
          </p:cNvSpPr>
          <p:nvPr/>
        </p:nvSpPr>
        <p:spPr>
          <a:xfrm>
            <a:off x="4355976" y="1419622"/>
            <a:ext cx="4159374" cy="1474763"/>
          </a:xfrm>
          <a:prstGeom prst="rect">
            <a:avLst/>
          </a:prstGeom>
        </p:spPr>
        <p:txBody>
          <a:bodyPr vert="horz" lIns="0" tIns="0" rIns="0" bIns="0" rtlCol="0">
            <a:noAutofit/>
          </a:bodyPr>
          <a:lstStyle>
            <a:lvl1pPr marL="0" indent="0" algn="l" defTabSz="685800" rtl="0" eaLnBrk="1" latinLnBrk="0" hangingPunct="1">
              <a:lnSpc>
                <a:spcPct val="125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1pPr>
            <a:lvl2pPr marL="405000" indent="-202500" algn="l" defTabSz="685800" rtl="0" eaLnBrk="1" latinLnBrk="0" hangingPunct="1">
              <a:lnSpc>
                <a:spcPct val="125000"/>
              </a:lnSpc>
              <a:spcBef>
                <a:spcPts val="0"/>
              </a:spcBef>
              <a:spcAft>
                <a:spcPts val="900"/>
              </a:spcAft>
              <a:buClr>
                <a:schemeClr val="accent3"/>
              </a:buClr>
              <a:buFont typeface="Arial" panose="020B0604020202020204" pitchFamily="34" charset="0"/>
              <a:buChar char="•"/>
              <a:defRPr sz="1800" kern="1200">
                <a:solidFill>
                  <a:schemeClr val="tx1"/>
                </a:solidFill>
                <a:latin typeface="+mn-lt"/>
                <a:ea typeface="+mn-ea"/>
                <a:cs typeface="+mn-cs"/>
              </a:defRPr>
            </a:lvl2pPr>
            <a:lvl3pPr marL="607500" indent="-202500" algn="l" defTabSz="685800" rtl="0" eaLnBrk="1" latinLnBrk="0" hangingPunct="1">
              <a:lnSpc>
                <a:spcPct val="125000"/>
              </a:lnSpc>
              <a:spcBef>
                <a:spcPts val="0"/>
              </a:spcBef>
              <a:spcAft>
                <a:spcPts val="900"/>
              </a:spcAft>
              <a:buClr>
                <a:schemeClr val="accent3"/>
              </a:buClr>
              <a:buFont typeface="Arial" panose="020B0604020202020204" pitchFamily="34" charset="0"/>
              <a:buChar char="•"/>
              <a:defRPr sz="1800" kern="1200">
                <a:solidFill>
                  <a:schemeClr val="tx1"/>
                </a:solidFill>
                <a:latin typeface="+mn-lt"/>
                <a:ea typeface="+mn-ea"/>
                <a:cs typeface="+mn-cs"/>
              </a:defRPr>
            </a:lvl3pPr>
            <a:lvl4pPr marL="810000" indent="-202500" algn="l" defTabSz="685800" rtl="0" eaLnBrk="1" latinLnBrk="0" hangingPunct="1">
              <a:lnSpc>
                <a:spcPct val="125000"/>
              </a:lnSpc>
              <a:spcBef>
                <a:spcPts val="0"/>
              </a:spcBef>
              <a:spcAft>
                <a:spcPts val="900"/>
              </a:spcAft>
              <a:buClr>
                <a:schemeClr val="accent3"/>
              </a:buClr>
              <a:buFont typeface="Arial" panose="020B0604020202020204" pitchFamily="34" charset="0"/>
              <a:buChar char="•"/>
              <a:defRPr sz="1800" kern="1200">
                <a:solidFill>
                  <a:schemeClr val="tx1"/>
                </a:solidFill>
                <a:latin typeface="+mn-lt"/>
                <a:ea typeface="+mn-ea"/>
                <a:cs typeface="+mn-cs"/>
              </a:defRPr>
            </a:lvl4pPr>
            <a:lvl5pPr marL="1012500" indent="-202500" algn="l" defTabSz="685800" rtl="0" eaLnBrk="1" latinLnBrk="0" hangingPunct="1">
              <a:lnSpc>
                <a:spcPct val="125000"/>
              </a:lnSpc>
              <a:spcBef>
                <a:spcPts val="0"/>
              </a:spcBef>
              <a:spcAft>
                <a:spcPts val="900"/>
              </a:spcAft>
              <a:buClr>
                <a:schemeClr val="accent3"/>
              </a:buClr>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05000" marR="0" lvl="1" indent="-202500" algn="l" defTabSz="685800" rtl="0" eaLnBrk="1" fontAlgn="auto" latinLnBrk="0" hangingPunct="1">
              <a:lnSpc>
                <a:spcPct val="125000"/>
              </a:lnSpc>
              <a:spcBef>
                <a:spcPts val="0"/>
              </a:spcBef>
              <a:spcAft>
                <a:spcPts val="900"/>
              </a:spcAft>
              <a:buClr>
                <a:srgbClr val="009639"/>
              </a:buClr>
              <a:buSzTx/>
              <a:buFont typeface="Wingdings" panose="05000000000000000000" pitchFamily="2" charset="2"/>
              <a:buChar char="Ø"/>
              <a:tabLst/>
              <a:defRPr/>
            </a:pPr>
            <a:r>
              <a:rPr kumimoji="0" lang="et-EE" sz="2800" b="0" i="0" u="none" strike="noStrike" kern="1200" cap="none" spc="0" normalizeH="0" baseline="0" noProof="0" dirty="0">
                <a:ln>
                  <a:noFill/>
                </a:ln>
                <a:solidFill>
                  <a:srgbClr val="0070C0"/>
                </a:solidFill>
                <a:effectLst/>
                <a:uLnTx/>
                <a:uFillTx/>
                <a:latin typeface="Lab Grotesque"/>
                <a:ea typeface="+mn-ea"/>
                <a:cs typeface="+mn-cs"/>
              </a:rPr>
              <a:t> </a:t>
            </a:r>
            <a:r>
              <a:rPr kumimoji="0" lang="en-US" sz="2800" b="0" i="0" u="none" strike="noStrike" kern="1200" cap="none" spc="0" normalizeH="0" baseline="0" noProof="0" dirty="0">
                <a:ln>
                  <a:noFill/>
                </a:ln>
                <a:solidFill>
                  <a:srgbClr val="0070C0"/>
                </a:solidFill>
                <a:effectLst/>
                <a:uLnTx/>
                <a:uFillTx/>
                <a:latin typeface="Lab Grotesque"/>
                <a:ea typeface="+mn-ea"/>
                <a:cs typeface="+mn-cs"/>
              </a:rPr>
              <a:t>Citizen engagement</a:t>
            </a:r>
          </a:p>
          <a:p>
            <a:pPr marL="405000" marR="0" lvl="1" indent="-202500" algn="l" defTabSz="685800" rtl="0" eaLnBrk="1" fontAlgn="auto" latinLnBrk="0" hangingPunct="1">
              <a:lnSpc>
                <a:spcPct val="125000"/>
              </a:lnSpc>
              <a:spcBef>
                <a:spcPts val="0"/>
              </a:spcBef>
              <a:spcAft>
                <a:spcPts val="900"/>
              </a:spcAft>
              <a:buClr>
                <a:srgbClr val="009639"/>
              </a:buClr>
              <a:buSzTx/>
              <a:buFont typeface="Wingdings" panose="05000000000000000000" pitchFamily="2" charset="2"/>
              <a:buChar char="Ø"/>
              <a:tabLst/>
              <a:defRPr/>
            </a:pPr>
            <a:r>
              <a:rPr kumimoji="0" lang="et-EE" sz="2800" b="0" i="0" u="none" strike="noStrike" kern="1200" cap="none" spc="0" normalizeH="0" baseline="0" noProof="0" dirty="0">
                <a:ln>
                  <a:noFill/>
                </a:ln>
                <a:solidFill>
                  <a:srgbClr val="0070C0"/>
                </a:solidFill>
                <a:effectLst/>
                <a:uLnTx/>
                <a:uFillTx/>
                <a:latin typeface="Lab Grotesque"/>
                <a:ea typeface="+mn-ea"/>
                <a:cs typeface="+mn-cs"/>
              </a:rPr>
              <a:t> </a:t>
            </a:r>
            <a:r>
              <a:rPr kumimoji="0" lang="en-US" sz="2800" b="0" i="0" u="none" strike="noStrike" kern="1200" cap="none" spc="0" normalizeH="0" baseline="0" noProof="0" dirty="0">
                <a:ln>
                  <a:noFill/>
                </a:ln>
                <a:solidFill>
                  <a:srgbClr val="0070C0"/>
                </a:solidFill>
                <a:effectLst/>
                <a:uLnTx/>
                <a:uFillTx/>
                <a:latin typeface="Lab Grotesque"/>
                <a:ea typeface="+mn-ea"/>
                <a:cs typeface="+mn-cs"/>
              </a:rPr>
              <a:t>Zero bureaucracy</a:t>
            </a:r>
          </a:p>
          <a:p>
            <a:pPr marL="405000" marR="0" lvl="1" indent="-202500" algn="l" defTabSz="685800" rtl="0" eaLnBrk="1" fontAlgn="auto" latinLnBrk="0" hangingPunct="1">
              <a:lnSpc>
                <a:spcPct val="125000"/>
              </a:lnSpc>
              <a:spcBef>
                <a:spcPts val="0"/>
              </a:spcBef>
              <a:spcAft>
                <a:spcPts val="900"/>
              </a:spcAft>
              <a:buClr>
                <a:srgbClr val="009639"/>
              </a:buClr>
              <a:buSzTx/>
              <a:buFont typeface="Wingdings" panose="05000000000000000000" pitchFamily="2" charset="2"/>
              <a:buChar char="Ø"/>
              <a:tabLst/>
              <a:defRPr/>
            </a:pPr>
            <a:r>
              <a:rPr kumimoji="0" lang="et-EE" sz="2800" b="0" i="0" u="none" strike="noStrike" kern="1200" cap="none" spc="0" normalizeH="0" baseline="0" noProof="0" dirty="0">
                <a:ln>
                  <a:noFill/>
                </a:ln>
                <a:solidFill>
                  <a:srgbClr val="0070C0"/>
                </a:solidFill>
                <a:effectLst/>
                <a:uLnTx/>
                <a:uFillTx/>
                <a:latin typeface="Lab Grotesque"/>
                <a:ea typeface="+mn-ea"/>
                <a:cs typeface="+mn-cs"/>
              </a:rPr>
              <a:t> </a:t>
            </a:r>
            <a:r>
              <a:rPr kumimoji="0" lang="en-US" sz="2800" b="0" i="0" u="none" strike="noStrike" kern="1200" cap="none" spc="0" normalizeH="0" baseline="0" noProof="0" dirty="0">
                <a:ln>
                  <a:noFill/>
                </a:ln>
                <a:solidFill>
                  <a:srgbClr val="0070C0"/>
                </a:solidFill>
                <a:effectLst/>
                <a:uLnTx/>
                <a:uFillTx/>
                <a:latin typeface="Lab Grotesque"/>
                <a:ea typeface="+mn-ea"/>
                <a:cs typeface="+mn-cs"/>
              </a:rPr>
              <a:t>Data management</a:t>
            </a:r>
          </a:p>
          <a:p>
            <a:pPr marL="405000" marR="0" lvl="1" indent="-202500" algn="l" defTabSz="685800" rtl="0" eaLnBrk="1" fontAlgn="auto" latinLnBrk="0" hangingPunct="1">
              <a:lnSpc>
                <a:spcPct val="125000"/>
              </a:lnSpc>
              <a:spcBef>
                <a:spcPts val="0"/>
              </a:spcBef>
              <a:spcAft>
                <a:spcPts val="900"/>
              </a:spcAft>
              <a:buClr>
                <a:srgbClr val="009639"/>
              </a:buClr>
              <a:buSzTx/>
              <a:buFont typeface="Wingdings" panose="05000000000000000000" pitchFamily="2" charset="2"/>
              <a:buChar char="Ø"/>
              <a:tabLst/>
              <a:defRPr/>
            </a:pPr>
            <a:r>
              <a:rPr kumimoji="0" lang="et-EE" sz="2800" b="0" i="0" u="none" strike="noStrike" kern="1200" cap="none" spc="0" normalizeH="0" baseline="0" noProof="0" dirty="0">
                <a:ln>
                  <a:noFill/>
                </a:ln>
                <a:solidFill>
                  <a:srgbClr val="0070C0"/>
                </a:solidFill>
                <a:effectLst/>
                <a:uLnTx/>
                <a:uFillTx/>
                <a:latin typeface="Lab Grotesque"/>
                <a:ea typeface="+mn-ea"/>
                <a:cs typeface="+mn-cs"/>
              </a:rPr>
              <a:t> </a:t>
            </a:r>
            <a:r>
              <a:rPr kumimoji="0" lang="en-US" sz="2800" b="0" i="0" u="none" strike="noStrike" kern="1200" cap="none" spc="0" normalizeH="0" baseline="0" noProof="0" dirty="0">
                <a:ln>
                  <a:noFill/>
                </a:ln>
                <a:solidFill>
                  <a:srgbClr val="0070C0"/>
                </a:solidFill>
                <a:effectLst/>
                <a:uLnTx/>
                <a:uFillTx/>
                <a:latin typeface="Lab Grotesque"/>
                <a:ea typeface="+mn-ea"/>
                <a:cs typeface="+mn-cs"/>
              </a:rPr>
              <a:t>Innovative education</a:t>
            </a:r>
          </a:p>
        </p:txBody>
      </p:sp>
    </p:spTree>
    <p:extLst>
      <p:ext uri="{BB962C8B-B14F-4D97-AF65-F5344CB8AC3E}">
        <p14:creationId xmlns:p14="http://schemas.microsoft.com/office/powerpoint/2010/main" val="3303396318"/>
      </p:ext>
    </p:extLst>
  </p:cSld>
  <p:clrMapOvr>
    <a:masterClrMapping/>
  </p:clrMapOvr>
</p:sld>
</file>

<file path=ppt/theme/theme1.xml><?xml version="1.0" encoding="utf-8"?>
<a:theme xmlns:a="http://schemas.openxmlformats.org/drawingml/2006/main" name="Office Theme">
  <a:themeElements>
    <a:clrScheme name="Office'i kujundus">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i kujundus">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i kujundu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i kujundus">
  <a:themeElements>
    <a:clrScheme name="Tallinn">
      <a:dk1>
        <a:srgbClr val="000000"/>
      </a:dk1>
      <a:lt1>
        <a:sysClr val="window" lastClr="FFFFFF"/>
      </a:lt1>
      <a:dk2>
        <a:srgbClr val="000000"/>
      </a:dk2>
      <a:lt2>
        <a:srgbClr val="FFFFFF"/>
      </a:lt2>
      <a:accent1>
        <a:srgbClr val="0072CE"/>
      </a:accent1>
      <a:accent2>
        <a:srgbClr val="EF3340"/>
      </a:accent2>
      <a:accent3>
        <a:srgbClr val="009639"/>
      </a:accent3>
      <a:accent4>
        <a:srgbClr val="F3D03E"/>
      </a:accent4>
      <a:accent5>
        <a:srgbClr val="575757"/>
      </a:accent5>
      <a:accent6>
        <a:srgbClr val="969696"/>
      </a:accent6>
      <a:hlink>
        <a:srgbClr val="0072CE"/>
      </a:hlink>
      <a:folHlink>
        <a:srgbClr val="0072CE"/>
      </a:folHlink>
    </a:clrScheme>
    <a:fontScheme name="Tallinn">
      <a:majorFont>
        <a:latin typeface="Lab Grotesque"/>
        <a:ea typeface=""/>
        <a:cs typeface=""/>
      </a:majorFont>
      <a:minorFont>
        <a:latin typeface="Lab Grotesq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arkvarakomplekti Office kujund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us Word dokument" ma:contentTypeID="0x010100364251F56658407BA79E9E7EBA3FB29E00526FEB900623A740847E4F9F1375CC20" ma:contentTypeVersion="4" ma:contentTypeDescription="Lisa uus Wordi dokument" ma:contentTypeScope="" ma:versionID="0141be919b24c331b8cb6b508d52fb1f">
  <xsd:schema xmlns:xsd="http://www.w3.org/2001/XMLSchema" xmlns:p="http://schemas.microsoft.com/office/2006/metadata/properties" targetNamespace="http://schemas.microsoft.com/office/2006/metadata/properties" ma:root="true" ma:fieldsID="7efb49b861cb705ee5943f69c9b37f2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1"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1D4EE9-D30D-491D-B3E1-6A48D5CF95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FE839C35-3A3F-4CAB-9F9F-864A28C233F8}">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19A4E87-D487-4C0B-8B0D-E6302A9C0B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11302</TotalTime>
  <Words>685</Words>
  <Application>Microsoft Office PowerPoint</Application>
  <PresentationFormat>On-screen Show (16:9)</PresentationFormat>
  <Paragraphs>109</Paragraphs>
  <Slides>12</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Aino</vt:lpstr>
      <vt:lpstr>Arial</vt:lpstr>
      <vt:lpstr>Calibri</vt:lpstr>
      <vt:lpstr>Calibri Light</vt:lpstr>
      <vt:lpstr>Helvetica Neue</vt:lpstr>
      <vt:lpstr>Lab Grotesque</vt:lpstr>
      <vt:lpstr>Myriad Pro</vt:lpstr>
      <vt:lpstr>Wingdings</vt:lpstr>
      <vt:lpstr>Office Theme</vt:lpstr>
      <vt:lpstr>1_Office'i kujundus</vt:lpstr>
      <vt:lpstr>TALLINN AS A DIGITALLY SMART AND RESOURCE EFFICIENT GREEN CITY</vt:lpstr>
      <vt:lpstr>City of Tallinn</vt:lpstr>
      <vt:lpstr>TALLINN E-GOVERNANCE</vt:lpstr>
      <vt:lpstr>Service evolution steps</vt:lpstr>
      <vt:lpstr>Process is 100% digital, whole process and documentation within the same system (example: disabled people transportation service)</vt:lpstr>
      <vt:lpstr>Open Data and GIS component</vt:lpstr>
      <vt:lpstr>PowerPoint Presentation</vt:lpstr>
      <vt:lpstr>GREEN TALLINN STRATEGIC DIRECTIONS</vt:lpstr>
      <vt:lpstr>Intelligent City       vs   Local Government        role and actions</vt:lpstr>
      <vt:lpstr>PowerPoint Presentation</vt:lpstr>
      <vt:lpstr>PowerPoint Presentation</vt:lpstr>
      <vt:lpstr>Thank you!  </vt:lpstr>
    </vt:vector>
  </TitlesOfParts>
  <Company>Tehnopol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Toomas Türk</dc:creator>
  <cp:lastModifiedBy>Toomas Türk</cp:lastModifiedBy>
  <cp:revision>565</cp:revision>
  <dcterms:created xsi:type="dcterms:W3CDTF">2012-03-06T20:20:03Z</dcterms:created>
  <dcterms:modified xsi:type="dcterms:W3CDTF">2021-08-23T06:22:31Z</dcterms:modified>
</cp:coreProperties>
</file>