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4"/>
    <p:sldMasterId id="2147483754" r:id="rId5"/>
    <p:sldMasterId id="2147483727" r:id="rId6"/>
    <p:sldMasterId id="2147483759" r:id="rId7"/>
    <p:sldMasterId id="2147483660" r:id="rId8"/>
    <p:sldMasterId id="2147483700" r:id="rId9"/>
    <p:sldMasterId id="2147483648" r:id="rId10"/>
  </p:sldMasterIdLst>
  <p:notesMasterIdLst>
    <p:notesMasterId r:id="rId24"/>
  </p:notesMasterIdLst>
  <p:handoutMasterIdLst>
    <p:handoutMasterId r:id="rId25"/>
  </p:handoutMasterIdLst>
  <p:sldIdLst>
    <p:sldId id="281" r:id="rId11"/>
    <p:sldId id="320" r:id="rId12"/>
    <p:sldId id="329" r:id="rId13"/>
    <p:sldId id="318" r:id="rId14"/>
    <p:sldId id="325" r:id="rId15"/>
    <p:sldId id="321" r:id="rId16"/>
    <p:sldId id="330" r:id="rId17"/>
    <p:sldId id="268" r:id="rId18"/>
    <p:sldId id="323" r:id="rId19"/>
    <p:sldId id="326" r:id="rId20"/>
    <p:sldId id="324" r:id="rId21"/>
    <p:sldId id="327" r:id="rId22"/>
    <p:sldId id="322" r:id="rId23"/>
  </p:sldIdLst>
  <p:sldSz cx="12192000" cy="6858000"/>
  <p:notesSz cx="6858000" cy="9144000"/>
  <p:embeddedFontLst>
    <p:embeddedFont>
      <p:font typeface="British Council Sans" panose="020B0604020202020204" charset="0"/>
      <p:regular r:id="rId26"/>
      <p:bold r:id="rId27"/>
      <p:italic r:id="rId28"/>
      <p:boldItalic r:id="rId29"/>
    </p:embeddedFont>
    <p:embeddedFont>
      <p:font typeface="British Council Sans Headline"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Helvetica" panose="020B0604020202020204" pitchFamily="34" charset="0"/>
      <p:regular r:id="rId38"/>
      <p:bold r:id="rId39"/>
      <p:italic r:id="rId40"/>
      <p:boldItalic r:id="rId41"/>
    </p:embeddedFont>
    <p:embeddedFont>
      <p:font typeface="Roboto Bold" panose="02000000000000000000" pitchFamily="2" charset="0"/>
      <p:bold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9"/>
    <a:srgbClr val="920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E53CA8-4CC0-EAD0-E45C-DF1DE2FBF623}" v="1" dt="2022-05-01T08:23:38.329"/>
    <p1510:client id="{66325FBC-4A67-11E1-C5B3-1BC00E1881F5}" v="1" dt="2022-05-01T08:25:45.297"/>
    <p1510:client id="{A80CA098-522D-7774-FF32-4FF279E46D3C}" v="444" dt="2022-05-01T08:20:43.932"/>
    <p1510:client id="{E6B1D7F0-135B-25D6-8A0B-C94793FF1984}" v="195" dt="2022-05-01T08:53:53.224"/>
    <p1510:client id="{FC4CD701-5648-45AA-435E-73AC10D9E253}" v="21" dt="2022-05-01T08:29:05.0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0" autoAdjust="0"/>
  </p:normalViewPr>
  <p:slideViewPr>
    <p:cSldViewPr snapToGrid="0" snapToObjects="1">
      <p:cViewPr varScale="1">
        <p:scale>
          <a:sx n="112" d="100"/>
          <a:sy n="112" d="100"/>
        </p:scale>
        <p:origin x="552" y="9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5" d="100"/>
          <a:sy n="55" d="100"/>
        </p:scale>
        <p:origin x="202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1.xml"/><Relationship Id="rId34" Type="http://schemas.openxmlformats.org/officeDocument/2006/relationships/font" Target="fonts/font9.fntdata"/><Relationship Id="rId42" Type="http://schemas.openxmlformats.org/officeDocument/2006/relationships/font" Target="fonts/font17.fntdata"/><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font" Target="fonts/font1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osmaa, Ursula (Estonia)" userId="S::ursula.roosmaa@britishcouncil.org::31f4dca8-5920-4224-9ada-7d803b3ec0ee" providerId="AD" clId="Web-{34E53CA8-4CC0-EAD0-E45C-DF1DE2FBF623}"/>
    <pc:docChg chg="addSld">
      <pc:chgData name="Roosmaa, Ursula (Estonia)" userId="S::ursula.roosmaa@britishcouncil.org::31f4dca8-5920-4224-9ada-7d803b3ec0ee" providerId="AD" clId="Web-{34E53CA8-4CC0-EAD0-E45C-DF1DE2FBF623}" dt="2022-05-01T08:23:38.329" v="0"/>
      <pc:docMkLst>
        <pc:docMk/>
      </pc:docMkLst>
      <pc:sldChg chg="new">
        <pc:chgData name="Roosmaa, Ursula (Estonia)" userId="S::ursula.roosmaa@britishcouncil.org::31f4dca8-5920-4224-9ada-7d803b3ec0ee" providerId="AD" clId="Web-{34E53CA8-4CC0-EAD0-E45C-DF1DE2FBF623}" dt="2022-05-01T08:23:38.329" v="0"/>
        <pc:sldMkLst>
          <pc:docMk/>
          <pc:sldMk cId="2352675100" sldId="326"/>
        </pc:sldMkLst>
      </pc:sldChg>
    </pc:docChg>
  </pc:docChgLst>
  <pc:docChgLst>
    <pc:chgData name="Roosmaa, Ursula (Estonia)" userId="S::ursula.roosmaa@britishcouncil.org::31f4dca8-5920-4224-9ada-7d803b3ec0ee" providerId="AD" clId="Web-{E6B1D7F0-135B-25D6-8A0B-C94793FF1984}"/>
    <pc:docChg chg="addSld delSld modSld sldOrd">
      <pc:chgData name="Roosmaa, Ursula (Estonia)" userId="S::ursula.roosmaa@britishcouncil.org::31f4dca8-5920-4224-9ada-7d803b3ec0ee" providerId="AD" clId="Web-{E6B1D7F0-135B-25D6-8A0B-C94793FF1984}" dt="2022-05-01T08:53:53.224" v="193" actId="20577"/>
      <pc:docMkLst>
        <pc:docMk/>
      </pc:docMkLst>
      <pc:sldChg chg="modSp">
        <pc:chgData name="Roosmaa, Ursula (Estonia)" userId="S::ursula.roosmaa@britishcouncil.org::31f4dca8-5920-4224-9ada-7d803b3ec0ee" providerId="AD" clId="Web-{E6B1D7F0-135B-25D6-8A0B-C94793FF1984}" dt="2022-05-01T08:50:36.586" v="185" actId="20577"/>
        <pc:sldMkLst>
          <pc:docMk/>
          <pc:sldMk cId="3635642749" sldId="268"/>
        </pc:sldMkLst>
        <pc:spChg chg="mod">
          <ac:chgData name="Roosmaa, Ursula (Estonia)" userId="S::ursula.roosmaa@britishcouncil.org::31f4dca8-5920-4224-9ada-7d803b3ec0ee" providerId="AD" clId="Web-{E6B1D7F0-135B-25D6-8A0B-C94793FF1984}" dt="2022-05-01T08:50:36.586" v="185" actId="20577"/>
          <ac:spMkLst>
            <pc:docMk/>
            <pc:sldMk cId="3635642749" sldId="268"/>
            <ac:spMk id="3" creationId="{69C8612C-41E4-424E-A5BA-840B70601FD8}"/>
          </ac:spMkLst>
        </pc:spChg>
      </pc:sldChg>
      <pc:sldChg chg="modSp">
        <pc:chgData name="Roosmaa, Ursula (Estonia)" userId="S::ursula.roosmaa@britishcouncil.org::31f4dca8-5920-4224-9ada-7d803b3ec0ee" providerId="AD" clId="Web-{E6B1D7F0-135B-25D6-8A0B-C94793FF1984}" dt="2022-05-01T08:47:00.026" v="167" actId="20577"/>
        <pc:sldMkLst>
          <pc:docMk/>
          <pc:sldMk cId="2644259191" sldId="320"/>
        </pc:sldMkLst>
        <pc:spChg chg="mod">
          <ac:chgData name="Roosmaa, Ursula (Estonia)" userId="S::ursula.roosmaa@britishcouncil.org::31f4dca8-5920-4224-9ada-7d803b3ec0ee" providerId="AD" clId="Web-{E6B1D7F0-135B-25D6-8A0B-C94793FF1984}" dt="2022-05-01T08:47:00.026" v="167" actId="20577"/>
          <ac:spMkLst>
            <pc:docMk/>
            <pc:sldMk cId="2644259191" sldId="320"/>
            <ac:spMk id="4" creationId="{E2A0CB86-8D61-744C-8C38-3EE23DFB811B}"/>
          </ac:spMkLst>
        </pc:spChg>
      </pc:sldChg>
      <pc:sldChg chg="modSp">
        <pc:chgData name="Roosmaa, Ursula (Estonia)" userId="S::ursula.roosmaa@britishcouncil.org::31f4dca8-5920-4224-9ada-7d803b3ec0ee" providerId="AD" clId="Web-{E6B1D7F0-135B-25D6-8A0B-C94793FF1984}" dt="2022-05-01T08:49:38.676" v="180" actId="20577"/>
        <pc:sldMkLst>
          <pc:docMk/>
          <pc:sldMk cId="252853889" sldId="321"/>
        </pc:sldMkLst>
        <pc:spChg chg="mod">
          <ac:chgData name="Roosmaa, Ursula (Estonia)" userId="S::ursula.roosmaa@britishcouncil.org::31f4dca8-5920-4224-9ada-7d803b3ec0ee" providerId="AD" clId="Web-{E6B1D7F0-135B-25D6-8A0B-C94793FF1984}" dt="2022-05-01T08:49:38.676" v="180" actId="20577"/>
          <ac:spMkLst>
            <pc:docMk/>
            <pc:sldMk cId="252853889" sldId="321"/>
            <ac:spMk id="4" creationId="{E2A0CB86-8D61-744C-8C38-3EE23DFB811B}"/>
          </ac:spMkLst>
        </pc:spChg>
      </pc:sldChg>
      <pc:sldChg chg="modSp">
        <pc:chgData name="Roosmaa, Ursula (Estonia)" userId="S::ursula.roosmaa@britishcouncil.org::31f4dca8-5920-4224-9ada-7d803b3ec0ee" providerId="AD" clId="Web-{E6B1D7F0-135B-25D6-8A0B-C94793FF1984}" dt="2022-05-01T08:52:05.748" v="190" actId="20577"/>
        <pc:sldMkLst>
          <pc:docMk/>
          <pc:sldMk cId="1503949224" sldId="323"/>
        </pc:sldMkLst>
        <pc:spChg chg="mod">
          <ac:chgData name="Roosmaa, Ursula (Estonia)" userId="S::ursula.roosmaa@britishcouncil.org::31f4dca8-5920-4224-9ada-7d803b3ec0ee" providerId="AD" clId="Web-{E6B1D7F0-135B-25D6-8A0B-C94793FF1984}" dt="2022-05-01T08:52:05.748" v="190" actId="20577"/>
          <ac:spMkLst>
            <pc:docMk/>
            <pc:sldMk cId="1503949224" sldId="323"/>
            <ac:spMk id="3" creationId="{69C8612C-41E4-424E-A5BA-840B70601FD8}"/>
          </ac:spMkLst>
        </pc:spChg>
      </pc:sldChg>
      <pc:sldChg chg="modSp">
        <pc:chgData name="Roosmaa, Ursula (Estonia)" userId="S::ursula.roosmaa@britishcouncil.org::31f4dca8-5920-4224-9ada-7d803b3ec0ee" providerId="AD" clId="Web-{E6B1D7F0-135B-25D6-8A0B-C94793FF1984}" dt="2022-05-01T08:53:53.224" v="193" actId="20577"/>
        <pc:sldMkLst>
          <pc:docMk/>
          <pc:sldMk cId="2713582439" sldId="324"/>
        </pc:sldMkLst>
        <pc:spChg chg="mod">
          <ac:chgData name="Roosmaa, Ursula (Estonia)" userId="S::ursula.roosmaa@britishcouncil.org::31f4dca8-5920-4224-9ada-7d803b3ec0ee" providerId="AD" clId="Web-{E6B1D7F0-135B-25D6-8A0B-C94793FF1984}" dt="2022-05-01T08:53:53.224" v="193" actId="20577"/>
          <ac:spMkLst>
            <pc:docMk/>
            <pc:sldMk cId="2713582439" sldId="324"/>
            <ac:spMk id="3" creationId="{69C8612C-41E4-424E-A5BA-840B70601FD8}"/>
          </ac:spMkLst>
        </pc:spChg>
      </pc:sldChg>
      <pc:sldChg chg="addSp modSp mod ord modClrScheme chgLayout">
        <pc:chgData name="Roosmaa, Ursula (Estonia)" userId="S::ursula.roosmaa@britishcouncil.org::31f4dca8-5920-4224-9ada-7d803b3ec0ee" providerId="AD" clId="Web-{E6B1D7F0-135B-25D6-8A0B-C94793FF1984}" dt="2022-05-01T08:40:47.535" v="128"/>
        <pc:sldMkLst>
          <pc:docMk/>
          <pc:sldMk cId="2352675100" sldId="326"/>
        </pc:sldMkLst>
        <pc:spChg chg="mod">
          <ac:chgData name="Roosmaa, Ursula (Estonia)" userId="S::ursula.roosmaa@britishcouncil.org::31f4dca8-5920-4224-9ada-7d803b3ec0ee" providerId="AD" clId="Web-{E6B1D7F0-135B-25D6-8A0B-C94793FF1984}" dt="2022-05-01T08:36:14.469" v="122"/>
          <ac:spMkLst>
            <pc:docMk/>
            <pc:sldMk cId="2352675100" sldId="326"/>
            <ac:spMk id="2" creationId="{2914AFAE-2B59-A291-013F-2D355326133C}"/>
          </ac:spMkLst>
        </pc:spChg>
        <pc:spChg chg="mod modVis">
          <ac:chgData name="Roosmaa, Ursula (Estonia)" userId="S::ursula.roosmaa@britishcouncil.org::31f4dca8-5920-4224-9ada-7d803b3ec0ee" providerId="AD" clId="Web-{E6B1D7F0-135B-25D6-8A0B-C94793FF1984}" dt="2022-05-01T08:36:14.469" v="122"/>
          <ac:spMkLst>
            <pc:docMk/>
            <pc:sldMk cId="2352675100" sldId="326"/>
            <ac:spMk id="3" creationId="{DB495FEB-6A5A-C191-C3AD-6679E05F5A4B}"/>
          </ac:spMkLst>
        </pc:spChg>
        <pc:picChg chg="add mod ord">
          <ac:chgData name="Roosmaa, Ursula (Estonia)" userId="S::ursula.roosmaa@britishcouncil.org::31f4dca8-5920-4224-9ada-7d803b3ec0ee" providerId="AD" clId="Web-{E6B1D7F0-135B-25D6-8A0B-C94793FF1984}" dt="2022-05-01T08:36:14.469" v="122"/>
          <ac:picMkLst>
            <pc:docMk/>
            <pc:sldMk cId="2352675100" sldId="326"/>
            <ac:picMk id="4" creationId="{96C1FCC3-C309-0322-B5E3-765D2A31A156}"/>
          </ac:picMkLst>
        </pc:picChg>
      </pc:sldChg>
      <pc:sldChg chg="ord">
        <pc:chgData name="Roosmaa, Ursula (Estonia)" userId="S::ursula.roosmaa@britishcouncil.org::31f4dca8-5920-4224-9ada-7d803b3ec0ee" providerId="AD" clId="Web-{E6B1D7F0-135B-25D6-8A0B-C94793FF1984}" dt="2022-05-01T08:40:40.503" v="127"/>
        <pc:sldMkLst>
          <pc:docMk/>
          <pc:sldMk cId="4014656899" sldId="327"/>
        </pc:sldMkLst>
      </pc:sldChg>
      <pc:sldChg chg="del">
        <pc:chgData name="Roosmaa, Ursula (Estonia)" userId="S::ursula.roosmaa@britishcouncil.org::31f4dca8-5920-4224-9ada-7d803b3ec0ee" providerId="AD" clId="Web-{E6B1D7F0-135B-25D6-8A0B-C94793FF1984}" dt="2022-05-01T08:32:12.295" v="118"/>
        <pc:sldMkLst>
          <pc:docMk/>
          <pc:sldMk cId="4232058892" sldId="328"/>
        </pc:sldMkLst>
      </pc:sldChg>
      <pc:sldChg chg="addSp modSp add ord">
        <pc:chgData name="Roosmaa, Ursula (Estonia)" userId="S::ursula.roosmaa@britishcouncil.org::31f4dca8-5920-4224-9ada-7d803b3ec0ee" providerId="AD" clId="Web-{E6B1D7F0-135B-25D6-8A0B-C94793FF1984}" dt="2022-05-01T08:33:14.689" v="119"/>
        <pc:sldMkLst>
          <pc:docMk/>
          <pc:sldMk cId="3794811775" sldId="329"/>
        </pc:sldMkLst>
        <pc:spChg chg="add">
          <ac:chgData name="Roosmaa, Ursula (Estonia)" userId="S::ursula.roosmaa@britishcouncil.org::31f4dca8-5920-4224-9ada-7d803b3ec0ee" providerId="AD" clId="Web-{E6B1D7F0-135B-25D6-8A0B-C94793FF1984}" dt="2022-05-01T08:29:43.283" v="1"/>
          <ac:spMkLst>
            <pc:docMk/>
            <pc:sldMk cId="3794811775" sldId="329"/>
            <ac:spMk id="3" creationId="{C4255DAE-2EA4-98CD-5FFB-D95BB19AB326}"/>
          </ac:spMkLst>
        </pc:spChg>
        <pc:spChg chg="mod">
          <ac:chgData name="Roosmaa, Ursula (Estonia)" userId="S::ursula.roosmaa@britishcouncil.org::31f4dca8-5920-4224-9ada-7d803b3ec0ee" providerId="AD" clId="Web-{E6B1D7F0-135B-25D6-8A0B-C94793FF1984}" dt="2022-05-01T08:31:49.356" v="117" actId="20577"/>
          <ac:spMkLst>
            <pc:docMk/>
            <pc:sldMk cId="3794811775" sldId="329"/>
            <ac:spMk id="118" creationId="{00000000-0000-0000-0000-000000000000}"/>
          </ac:spMkLst>
        </pc:spChg>
      </pc:sldChg>
      <pc:sldChg chg="addSp delSp modSp new mod ord modClrScheme chgLayout">
        <pc:chgData name="Roosmaa, Ursula (Estonia)" userId="S::ursula.roosmaa@britishcouncil.org::31f4dca8-5920-4224-9ada-7d803b3ec0ee" providerId="AD" clId="Web-{E6B1D7F0-135B-25D6-8A0B-C94793FF1984}" dt="2022-05-01T08:47:52.514" v="168"/>
        <pc:sldMkLst>
          <pc:docMk/>
          <pc:sldMk cId="881339704" sldId="330"/>
        </pc:sldMkLst>
        <pc:spChg chg="del">
          <ac:chgData name="Roosmaa, Ursula (Estonia)" userId="S::ursula.roosmaa@britishcouncil.org::31f4dca8-5920-4224-9ada-7d803b3ec0ee" providerId="AD" clId="Web-{E6B1D7F0-135B-25D6-8A0B-C94793FF1984}" dt="2022-05-01T08:38:20.761" v="126"/>
          <ac:spMkLst>
            <pc:docMk/>
            <pc:sldMk cId="881339704" sldId="330"/>
            <ac:spMk id="2" creationId="{E9DE1375-0D5B-B097-D46B-A10C7AA58848}"/>
          </ac:spMkLst>
        </pc:spChg>
        <pc:spChg chg="del">
          <ac:chgData name="Roosmaa, Ursula (Estonia)" userId="S::ursula.roosmaa@britishcouncil.org::31f4dca8-5920-4224-9ada-7d803b3ec0ee" providerId="AD" clId="Web-{E6B1D7F0-135B-25D6-8A0B-C94793FF1984}" dt="2022-05-01T08:38:14.605" v="125"/>
          <ac:spMkLst>
            <pc:docMk/>
            <pc:sldMk cId="881339704" sldId="330"/>
            <ac:spMk id="3" creationId="{AF337163-AD93-F218-CDAA-5701D2ECA35F}"/>
          </ac:spMkLst>
        </pc:spChg>
        <pc:spChg chg="del">
          <ac:chgData name="Roosmaa, Ursula (Estonia)" userId="S::ursula.roosmaa@britishcouncil.org::31f4dca8-5920-4224-9ada-7d803b3ec0ee" providerId="AD" clId="Web-{E6B1D7F0-135B-25D6-8A0B-C94793FF1984}" dt="2022-05-01T08:38:20.761" v="126"/>
          <ac:spMkLst>
            <pc:docMk/>
            <pc:sldMk cId="881339704" sldId="330"/>
            <ac:spMk id="4" creationId="{32713BEC-E1C3-C3C7-393B-1558D60CAA9C}"/>
          </ac:spMkLst>
        </pc:spChg>
        <pc:spChg chg="mod">
          <ac:chgData name="Roosmaa, Ursula (Estonia)" userId="S::ursula.roosmaa@britishcouncil.org::31f4dca8-5920-4224-9ada-7d803b3ec0ee" providerId="AD" clId="Web-{E6B1D7F0-135B-25D6-8A0B-C94793FF1984}" dt="2022-05-01T08:38:20.761" v="126"/>
          <ac:spMkLst>
            <pc:docMk/>
            <pc:sldMk cId="881339704" sldId="330"/>
            <ac:spMk id="5" creationId="{255AA207-AC19-E322-347C-2962D32B2BE0}"/>
          </ac:spMkLst>
        </pc:spChg>
        <pc:spChg chg="mod modVis">
          <ac:chgData name="Roosmaa, Ursula (Estonia)" userId="S::ursula.roosmaa@britishcouncil.org::31f4dca8-5920-4224-9ada-7d803b3ec0ee" providerId="AD" clId="Web-{E6B1D7F0-135B-25D6-8A0B-C94793FF1984}" dt="2022-05-01T08:38:20.761" v="126"/>
          <ac:spMkLst>
            <pc:docMk/>
            <pc:sldMk cId="881339704" sldId="330"/>
            <ac:spMk id="6" creationId="{578755F3-B951-DAFB-E3A1-B9C54D191BE0}"/>
          </ac:spMkLst>
        </pc:spChg>
        <pc:picChg chg="add mod ord">
          <ac:chgData name="Roosmaa, Ursula (Estonia)" userId="S::ursula.roosmaa@britishcouncil.org::31f4dca8-5920-4224-9ada-7d803b3ec0ee" providerId="AD" clId="Web-{E6B1D7F0-135B-25D6-8A0B-C94793FF1984}" dt="2022-05-01T08:38:20.761" v="126"/>
          <ac:picMkLst>
            <pc:docMk/>
            <pc:sldMk cId="881339704" sldId="330"/>
            <ac:picMk id="7" creationId="{AB6C9776-EC14-BCA9-0480-109405A332EC}"/>
          </ac:picMkLst>
        </pc:picChg>
      </pc:sldChg>
    </pc:docChg>
  </pc:docChgLst>
  <pc:docChgLst>
    <pc:chgData name="Roosmaa, Ursula (Estonia)" userId="S::ursula.roosmaa@britishcouncil.org::31f4dca8-5920-4224-9ada-7d803b3ec0ee" providerId="AD" clId="Web-{FC4CD701-5648-45AA-435E-73AC10D9E253}"/>
    <pc:docChg chg="addSld delSld modSld addMainMaster">
      <pc:chgData name="Roosmaa, Ursula (Estonia)" userId="S::ursula.roosmaa@britishcouncil.org::31f4dca8-5920-4224-9ada-7d803b3ec0ee" providerId="AD" clId="Web-{FC4CD701-5648-45AA-435E-73AC10D9E253}" dt="2022-05-01T08:29:05.010" v="20"/>
      <pc:docMkLst>
        <pc:docMk/>
      </pc:docMkLst>
      <pc:sldChg chg="del">
        <pc:chgData name="Roosmaa, Ursula (Estonia)" userId="S::ursula.roosmaa@britishcouncil.org::31f4dca8-5920-4224-9ada-7d803b3ec0ee" providerId="AD" clId="Web-{FC4CD701-5648-45AA-435E-73AC10D9E253}" dt="2022-05-01T08:26:06.693" v="0"/>
        <pc:sldMkLst>
          <pc:docMk/>
          <pc:sldMk cId="132386906" sldId="327"/>
        </pc:sldMkLst>
      </pc:sldChg>
      <pc:sldChg chg="add del">
        <pc:chgData name="Roosmaa, Ursula (Estonia)" userId="S::ursula.roosmaa@britishcouncil.org::31f4dca8-5920-4224-9ada-7d803b3ec0ee" providerId="AD" clId="Web-{FC4CD701-5648-45AA-435E-73AC10D9E253}" dt="2022-05-01T08:26:16.834" v="2"/>
        <pc:sldMkLst>
          <pc:docMk/>
          <pc:sldMk cId="4013100539" sldId="327"/>
        </pc:sldMkLst>
      </pc:sldChg>
      <pc:sldChg chg="modSp add">
        <pc:chgData name="Roosmaa, Ursula (Estonia)" userId="S::ursula.roosmaa@britishcouncil.org::31f4dca8-5920-4224-9ada-7d803b3ec0ee" providerId="AD" clId="Web-{FC4CD701-5648-45AA-435E-73AC10D9E253}" dt="2022-05-01T08:28:26.900" v="19" actId="1076"/>
        <pc:sldMkLst>
          <pc:docMk/>
          <pc:sldMk cId="4014656899" sldId="327"/>
        </pc:sldMkLst>
        <pc:spChg chg="mod">
          <ac:chgData name="Roosmaa, Ursula (Estonia)" userId="S::ursula.roosmaa@britishcouncil.org::31f4dca8-5920-4224-9ada-7d803b3ec0ee" providerId="AD" clId="Web-{FC4CD701-5648-45AA-435E-73AC10D9E253}" dt="2022-05-01T08:28:14.665" v="18" actId="1076"/>
          <ac:spMkLst>
            <pc:docMk/>
            <pc:sldMk cId="4014656899" sldId="327"/>
            <ac:spMk id="11" creationId="{BBFC2D07-8504-480F-9BC6-C5CCDA4C50A8}"/>
          </ac:spMkLst>
        </pc:spChg>
        <pc:picChg chg="mod">
          <ac:chgData name="Roosmaa, Ursula (Estonia)" userId="S::ursula.roosmaa@britishcouncil.org::31f4dca8-5920-4224-9ada-7d803b3ec0ee" providerId="AD" clId="Web-{FC4CD701-5648-45AA-435E-73AC10D9E253}" dt="2022-05-01T08:28:26.900" v="19" actId="1076"/>
          <ac:picMkLst>
            <pc:docMk/>
            <pc:sldMk cId="4014656899" sldId="327"/>
            <ac:picMk id="3" creationId="{67E76EA5-484D-421F-B78A-2B08084DBEC6}"/>
          </ac:picMkLst>
        </pc:picChg>
      </pc:sldChg>
      <pc:sldChg chg="new">
        <pc:chgData name="Roosmaa, Ursula (Estonia)" userId="S::ursula.roosmaa@britishcouncil.org::31f4dca8-5920-4224-9ada-7d803b3ec0ee" providerId="AD" clId="Web-{FC4CD701-5648-45AA-435E-73AC10D9E253}" dt="2022-05-01T08:29:05.010" v="20"/>
        <pc:sldMkLst>
          <pc:docMk/>
          <pc:sldMk cId="4232058892" sldId="328"/>
        </pc:sldMkLst>
      </pc:sldChg>
      <pc:sldMasterChg chg="add addSldLayout">
        <pc:chgData name="Roosmaa, Ursula (Estonia)" userId="S::ursula.roosmaa@britishcouncil.org::31f4dca8-5920-4224-9ada-7d803b3ec0ee" providerId="AD" clId="Web-{FC4CD701-5648-45AA-435E-73AC10D9E253}" dt="2022-05-01T08:26:46.569" v="3"/>
        <pc:sldMasterMkLst>
          <pc:docMk/>
          <pc:sldMasterMk cId="0" sldId="2147483648"/>
        </pc:sldMasterMkLst>
        <pc:sldLayoutChg chg="add">
          <pc:chgData name="Roosmaa, Ursula (Estonia)" userId="S::ursula.roosmaa@britishcouncil.org::31f4dca8-5920-4224-9ada-7d803b3ec0ee" providerId="AD" clId="Web-{FC4CD701-5648-45AA-435E-73AC10D9E253}" dt="2022-05-01T08:26:46.569" v="3"/>
          <pc:sldLayoutMkLst>
            <pc:docMk/>
            <pc:sldMasterMk cId="0" sldId="2147483648"/>
            <pc:sldLayoutMk cId="0" sldId="2147483649"/>
          </pc:sldLayoutMkLst>
        </pc:sldLayoutChg>
        <pc:sldLayoutChg chg="add">
          <pc:chgData name="Roosmaa, Ursula (Estonia)" userId="S::ursula.roosmaa@britishcouncil.org::31f4dca8-5920-4224-9ada-7d803b3ec0ee" providerId="AD" clId="Web-{FC4CD701-5648-45AA-435E-73AC10D9E253}" dt="2022-05-01T08:26:46.569" v="3"/>
          <pc:sldLayoutMkLst>
            <pc:docMk/>
            <pc:sldMasterMk cId="0" sldId="2147483648"/>
            <pc:sldLayoutMk cId="0" sldId="2147483651"/>
          </pc:sldLayoutMkLst>
        </pc:sldLayoutChg>
        <pc:sldLayoutChg chg="add">
          <pc:chgData name="Roosmaa, Ursula (Estonia)" userId="S::ursula.roosmaa@britishcouncil.org::31f4dca8-5920-4224-9ada-7d803b3ec0ee" providerId="AD" clId="Web-{FC4CD701-5648-45AA-435E-73AC10D9E253}" dt="2022-05-01T08:26:46.569" v="3"/>
          <pc:sldLayoutMkLst>
            <pc:docMk/>
            <pc:sldMasterMk cId="0" sldId="2147483648"/>
            <pc:sldLayoutMk cId="0" sldId="2147483654"/>
          </pc:sldLayoutMkLst>
        </pc:sldLayoutChg>
      </pc:sldMasterChg>
    </pc:docChg>
  </pc:docChgLst>
  <pc:docChgLst>
    <pc:chgData name="Roosmaa, Ursula (Estonia)" userId="S::ursula.roosmaa@britishcouncil.org::31f4dca8-5920-4224-9ada-7d803b3ec0ee" providerId="AD" clId="Web-{66325FBC-4A67-11E1-C5B3-1BC00E1881F5}"/>
    <pc:docChg chg="addSld">
      <pc:chgData name="Roosmaa, Ursula (Estonia)" userId="S::ursula.roosmaa@britishcouncil.org::31f4dca8-5920-4224-9ada-7d803b3ec0ee" providerId="AD" clId="Web-{66325FBC-4A67-11E1-C5B3-1BC00E1881F5}" dt="2022-05-01T08:25:45.297" v="0"/>
      <pc:docMkLst>
        <pc:docMk/>
      </pc:docMkLst>
      <pc:sldChg chg="new">
        <pc:chgData name="Roosmaa, Ursula (Estonia)" userId="S::ursula.roosmaa@britishcouncil.org::31f4dca8-5920-4224-9ada-7d803b3ec0ee" providerId="AD" clId="Web-{66325FBC-4A67-11E1-C5B3-1BC00E1881F5}" dt="2022-05-01T08:25:45.297" v="0"/>
        <pc:sldMkLst>
          <pc:docMk/>
          <pc:sldMk cId="132386906" sldId="32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01/05/2022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01/05/2022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a:p>
        </p:txBody>
      </p:sp>
    </p:spTree>
    <p:extLst>
      <p:ext uri="{BB962C8B-B14F-4D97-AF65-F5344CB8AC3E}">
        <p14:creationId xmlns:p14="http://schemas.microsoft.com/office/powerpoint/2010/main" val="32207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Super Heroes is a leadership accelerator for 13-17-year-old girls to unlock their potential and create positive impact in the world.  The link to the UK are the inspirational speakers that participate across the 11 week </a:t>
            </a:r>
            <a:r>
              <a:rPr lang="en-US" dirty="0" err="1"/>
              <a:t>programme</a:t>
            </a:r>
            <a:r>
              <a:rPr lang="en-US" dirty="0"/>
              <a:t>, held every Saturday.  The working language of the </a:t>
            </a:r>
            <a:r>
              <a:rPr lang="en-US" dirty="0" err="1"/>
              <a:t>programme</a:t>
            </a:r>
            <a:r>
              <a:rPr lang="en-US" dirty="0"/>
              <a:t> is English and teams of girls must be comprised of Estonian and Russian speakers. At the end of the year there is a competition with the winning team hosted for a study visit in the UK.</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GB" dirty="0"/>
          </a:p>
          <a:p>
            <a:endParaRPr lang="en-US" dirty="0"/>
          </a:p>
        </p:txBody>
      </p:sp>
    </p:spTree>
    <p:extLst>
      <p:ext uri="{BB962C8B-B14F-4D97-AF65-F5344CB8AC3E}">
        <p14:creationId xmlns:p14="http://schemas.microsoft.com/office/powerpoint/2010/main" val="1822296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Station </a:t>
            </a:r>
            <a:r>
              <a:rPr lang="en-US" dirty="0" err="1"/>
              <a:t>Narva</a:t>
            </a:r>
            <a:r>
              <a:rPr lang="en-US" dirty="0"/>
              <a:t> is an international music festival that takes place annually in the border town of </a:t>
            </a:r>
            <a:r>
              <a:rPr lang="en-US" dirty="0" err="1"/>
              <a:t>Narva</a:t>
            </a:r>
            <a:r>
              <a:rPr lang="en-US" dirty="0"/>
              <a:t>. This is a unique festival in an area that is 97% Russian speaking, suffering population decline as all the young people leave, and we bring UK and other Estonian speakers and thinkers to this stagnating Russian speaking city at risk of disinformation. </a:t>
            </a:r>
            <a:endParaRPr lang="en-GB" dirty="0"/>
          </a:p>
        </p:txBody>
      </p:sp>
    </p:spTree>
    <p:extLst>
      <p:ext uri="{BB962C8B-B14F-4D97-AF65-F5344CB8AC3E}">
        <p14:creationId xmlns:p14="http://schemas.microsoft.com/office/powerpoint/2010/main" val="819322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11</a:t>
            </a:fld>
            <a:endParaRPr lang="en-GB"/>
          </a:p>
        </p:txBody>
      </p:sp>
    </p:spTree>
    <p:extLst>
      <p:ext uri="{BB962C8B-B14F-4D97-AF65-F5344CB8AC3E}">
        <p14:creationId xmlns:p14="http://schemas.microsoft.com/office/powerpoint/2010/main" val="3388407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365415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45240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277707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323745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spTree>
    <p:extLst>
      <p:ext uri="{BB962C8B-B14F-4D97-AF65-F5344CB8AC3E}">
        <p14:creationId xmlns:p14="http://schemas.microsoft.com/office/powerpoint/2010/main" val="379372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GB" noProof="0" dirty="0"/>
              <a:t>www.britishcouncil.org</a:t>
            </a:r>
          </a:p>
        </p:txBody>
      </p:sp>
      <p:sp>
        <p:nvSpPr>
          <p:cNvPr id="5" name="Slide Number Placeholder 4"/>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Content Placeholder 2"/>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dirty="0"/>
              <a:t>www.britishcouncil.org</a:t>
            </a:r>
          </a:p>
        </p:txBody>
      </p:sp>
      <p:sp>
        <p:nvSpPr>
          <p:cNvPr id="6" name="Slide Number Placeholder 5"/>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www.britishcouncil.org</a:t>
            </a:r>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dirty="0"/>
              <a:t>www.britishcouncil.org</a:t>
            </a:r>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to edit Master title style</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dirty="0"/>
              <a:t>www.britishcouncil.org</a:t>
            </a:r>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bg2"/>
                </a:solidFill>
              </a:defRPr>
            </a:lvl1pPr>
          </a:lstStyle>
          <a:p>
            <a:r>
              <a:rPr lang="en-US" noProof="0"/>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05043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noProof="0" dirty="0"/>
              <a:t>www.britishcouncil.org</a:t>
            </a:r>
          </a:p>
        </p:txBody>
      </p:sp>
      <p:sp>
        <p:nvSpPr>
          <p:cNvPr id="4" name="Slide Number Placeholder 3"/>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Default - BLANK">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Default - IMG-SLIDE OPT-5">
    <p:spTree>
      <p:nvGrpSpPr>
        <p:cNvPr id="1" name=""/>
        <p:cNvGrpSpPr/>
        <p:nvPr/>
      </p:nvGrpSpPr>
      <p:grpSpPr>
        <a:xfrm>
          <a:off x="0" y="0"/>
          <a:ext cx="0" cy="0"/>
          <a:chOff x="0" y="0"/>
          <a:chExt cx="0" cy="0"/>
        </a:xfrm>
      </p:grpSpPr>
      <p:sp>
        <p:nvSpPr>
          <p:cNvPr id="29" name="Line"/>
          <p:cNvSpPr/>
          <p:nvPr/>
        </p:nvSpPr>
        <p:spPr>
          <a:xfrm flipH="1">
            <a:off x="469900" y="457200"/>
            <a:ext cx="1" cy="685800"/>
          </a:xfrm>
          <a:prstGeom prst="line">
            <a:avLst/>
          </a:prstGeom>
          <a:ln w="63500">
            <a:solidFill>
              <a:srgbClr val="94C500"/>
            </a:solidFill>
            <a:miter lim="400000"/>
          </a:ln>
        </p:spPr>
        <p:txBody>
          <a:bodyPr lIns="0" tIns="0" rIns="0" bIns="0"/>
          <a:lstStyle/>
          <a:p>
            <a:pPr defTabSz="304815">
              <a:buClrTx/>
              <a:buFontTx/>
              <a:defRPr sz="1200">
                <a:solidFill>
                  <a:srgbClr val="000000"/>
                </a:solidFill>
                <a:uFillTx/>
                <a:latin typeface="Helvetica"/>
                <a:ea typeface="Helvetica"/>
                <a:cs typeface="Helvetica"/>
                <a:sym typeface="Helvetica"/>
              </a:defRPr>
            </a:pPr>
            <a:endParaRPr sz="800"/>
          </a:p>
        </p:txBody>
      </p:sp>
      <p:sp>
        <p:nvSpPr>
          <p:cNvPr id="30" name="Object"/>
          <p:cNvSpPr txBox="1">
            <a:spLocks noGrp="1"/>
          </p:cNvSpPr>
          <p:nvPr>
            <p:ph sz="quarter" idx="3"/>
          </p:nvPr>
        </p:nvSpPr>
        <p:spPr>
          <a:xfrm>
            <a:off x="5181600" y="1395984"/>
            <a:ext cx="1828800" cy="1828801"/>
          </a:xfrm>
          <a:prstGeom prst="rect">
            <a:avLst/>
          </a:prstGeom>
          <a:ln w="25400">
            <a:solidFill>
              <a:srgbClr val="00BEF3"/>
            </a:solidFill>
            <a:round/>
          </a:ln>
        </p:spPr>
        <p:txBody>
          <a:bodyPr lIns="38100" tIns="38100" rIns="38100" bIns="38100" anchor="ctr"/>
          <a:lstStyle/>
          <a:p>
            <a:pPr marL="0" indent="0" algn="ctr" defTabSz="389486">
              <a:lnSpc>
                <a:spcPct val="100000"/>
              </a:lnSpc>
              <a:spcBef>
                <a:spcPts val="0"/>
              </a:spcBef>
              <a:buClrTx/>
              <a:buSzTx/>
              <a:buFontTx/>
              <a:buNone/>
              <a:defRPr sz="4000">
                <a:solidFill>
                  <a:srgbClr val="000000"/>
                </a:solidFill>
                <a:uFill>
                  <a:solidFill>
                    <a:srgbClr val="9797A2"/>
                  </a:solidFill>
                </a:uFill>
                <a:latin typeface="Gill Sans"/>
                <a:ea typeface="Gill Sans"/>
                <a:cs typeface="Gill Sans"/>
                <a:sym typeface="Gill Sans"/>
              </a:defRPr>
            </a:pPr>
            <a:endParaRPr/>
          </a:p>
        </p:txBody>
      </p:sp>
      <p:sp>
        <p:nvSpPr>
          <p:cNvPr id="31" name="Title Text"/>
          <p:cNvSpPr txBox="1">
            <a:spLocks noGrp="1"/>
          </p:cNvSpPr>
          <p:nvPr>
            <p:ph type="title"/>
          </p:nvPr>
        </p:nvSpPr>
        <p:spPr>
          <a:xfrm>
            <a:off x="584200" y="380941"/>
            <a:ext cx="3632200" cy="1219259"/>
          </a:xfrm>
          <a:prstGeom prst="rect">
            <a:avLst/>
          </a:prstGeom>
          <a:ln>
            <a:round/>
          </a:ln>
        </p:spPr>
        <p:txBody>
          <a:bodyPr lIns="38100" tIns="38100" rIns="38100" bIns="38100" anchor="t"/>
          <a:lstStyle>
            <a:lvl1pPr>
              <a:defRPr sz="3000">
                <a:latin typeface="+mj-lt"/>
                <a:ea typeface="+mj-ea"/>
                <a:cs typeface="+mj-cs"/>
                <a:sym typeface="Roboto Bold"/>
              </a:defRPr>
            </a:lvl1pPr>
          </a:lstStyle>
          <a:p>
            <a:r>
              <a:t>Title Text</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Default - IMG-SLIDE OPT-5">
    <p:spTree>
      <p:nvGrpSpPr>
        <p:cNvPr id="1" name=""/>
        <p:cNvGrpSpPr/>
        <p:nvPr/>
      </p:nvGrpSpPr>
      <p:grpSpPr>
        <a:xfrm>
          <a:off x="0" y="0"/>
          <a:ext cx="0" cy="0"/>
          <a:chOff x="0" y="0"/>
          <a:chExt cx="0" cy="0"/>
        </a:xfrm>
      </p:grpSpPr>
      <p:sp>
        <p:nvSpPr>
          <p:cNvPr id="53" name="Line"/>
          <p:cNvSpPr/>
          <p:nvPr/>
        </p:nvSpPr>
        <p:spPr>
          <a:xfrm flipH="1">
            <a:off x="469900" y="457200"/>
            <a:ext cx="1" cy="685800"/>
          </a:xfrm>
          <a:prstGeom prst="line">
            <a:avLst/>
          </a:prstGeom>
          <a:ln w="63500">
            <a:solidFill>
              <a:srgbClr val="94C500"/>
            </a:solidFill>
            <a:miter lim="400000"/>
          </a:ln>
        </p:spPr>
        <p:txBody>
          <a:bodyPr lIns="0" tIns="0" rIns="0" bIns="0"/>
          <a:lstStyle/>
          <a:p>
            <a:pPr defTabSz="304815">
              <a:buClrTx/>
              <a:buFontTx/>
              <a:defRPr sz="1200">
                <a:solidFill>
                  <a:srgbClr val="000000"/>
                </a:solidFill>
                <a:uFillTx/>
                <a:latin typeface="Helvetica"/>
                <a:ea typeface="Helvetica"/>
                <a:cs typeface="Helvetica"/>
                <a:sym typeface="Helvetica"/>
              </a:defRPr>
            </a:pPr>
            <a:endParaRPr sz="800"/>
          </a:p>
        </p:txBody>
      </p:sp>
      <p:sp>
        <p:nvSpPr>
          <p:cNvPr id="54" name="Object"/>
          <p:cNvSpPr txBox="1">
            <a:spLocks noGrp="1"/>
          </p:cNvSpPr>
          <p:nvPr>
            <p:ph sz="quarter" idx="3"/>
          </p:nvPr>
        </p:nvSpPr>
        <p:spPr>
          <a:xfrm>
            <a:off x="5181600" y="1395984"/>
            <a:ext cx="1828800" cy="1828801"/>
          </a:xfrm>
          <a:prstGeom prst="rect">
            <a:avLst/>
          </a:prstGeom>
          <a:ln w="25400">
            <a:solidFill>
              <a:srgbClr val="00BEF3"/>
            </a:solidFill>
            <a:round/>
          </a:ln>
        </p:spPr>
        <p:txBody>
          <a:bodyPr lIns="38100" tIns="38100" rIns="38100" bIns="38100" anchor="ctr"/>
          <a:lstStyle/>
          <a:p>
            <a:pPr marL="0" indent="0" algn="ctr" defTabSz="389486">
              <a:lnSpc>
                <a:spcPct val="100000"/>
              </a:lnSpc>
              <a:spcBef>
                <a:spcPts val="0"/>
              </a:spcBef>
              <a:buClrTx/>
              <a:buSzTx/>
              <a:buFontTx/>
              <a:buNone/>
              <a:defRPr sz="4000">
                <a:solidFill>
                  <a:srgbClr val="000000"/>
                </a:solidFill>
                <a:uFill>
                  <a:solidFill>
                    <a:srgbClr val="9797A2"/>
                  </a:solidFill>
                </a:uFill>
                <a:latin typeface="Gill Sans"/>
                <a:ea typeface="Gill Sans"/>
                <a:cs typeface="Gill Sans"/>
                <a:sym typeface="Gill Sans"/>
              </a:defRPr>
            </a:pPr>
            <a:endParaRPr/>
          </a:p>
        </p:txBody>
      </p:sp>
      <p:sp>
        <p:nvSpPr>
          <p:cNvPr id="55" name="Title Text"/>
          <p:cNvSpPr txBox="1">
            <a:spLocks noGrp="1"/>
          </p:cNvSpPr>
          <p:nvPr>
            <p:ph type="title"/>
          </p:nvPr>
        </p:nvSpPr>
        <p:spPr>
          <a:xfrm>
            <a:off x="584200" y="380941"/>
            <a:ext cx="3632200" cy="1219259"/>
          </a:xfrm>
          <a:prstGeom prst="rect">
            <a:avLst/>
          </a:prstGeom>
          <a:ln>
            <a:round/>
          </a:ln>
        </p:spPr>
        <p:txBody>
          <a:bodyPr lIns="38100" tIns="38100" rIns="38100" bIns="38100" anchor="t"/>
          <a:lstStyle>
            <a:lvl1pPr>
              <a:defRPr sz="3000">
                <a:latin typeface="+mj-lt"/>
                <a:ea typeface="+mj-ea"/>
                <a:cs typeface="+mj-cs"/>
                <a:sym typeface="Roboto Bold"/>
              </a:defRPr>
            </a:lvl1pPr>
          </a:lstStyle>
          <a:p>
            <a:r>
              <a:t>Title Text</a:t>
            </a: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bg2"/>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dirty="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79344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848000" cy="180000"/>
          </a:xfrm>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406886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27933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US" dirty="0"/>
              <a:t>Click to </a:t>
            </a:r>
            <a:r>
              <a:rPr lang="en-GB" noProof="0" dirty="0"/>
              <a:t>edit</a:t>
            </a:r>
            <a:r>
              <a:rPr lang="en-US" dirty="0"/>
              <a: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05145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Footer Placeholder 4">
            <a:extLst>
              <a:ext uri="{FF2B5EF4-FFF2-40B4-BE49-F238E27FC236}">
                <a16:creationId xmlns:a16="http://schemas.microsoft.com/office/drawing/2014/main" id="{DBCC5060-0956-494D-BDA8-83E48EFB48B7}"/>
              </a:ext>
            </a:extLst>
          </p:cNvPr>
          <p:cNvSpPr>
            <a:spLocks noGrp="1"/>
          </p:cNvSpPr>
          <p:nvPr>
            <p:ph type="ftr" sz="quarter" idx="11"/>
          </p:nvPr>
        </p:nvSpPr>
        <p:spPr>
          <a:xfrm>
            <a:off x="648000" y="6192000"/>
            <a:ext cx="10848000" cy="180000"/>
          </a:xfrm>
        </p:spPr>
        <p:txBody>
          <a:bodyPr/>
          <a:lstStyle/>
          <a:p>
            <a:r>
              <a:rPr lang="en-GB" noProof="0" dirty="0"/>
              <a:t>www.britishcouncil.org</a:t>
            </a:r>
          </a:p>
        </p:txBody>
      </p:sp>
    </p:spTree>
    <p:extLst>
      <p:ext uri="{BB962C8B-B14F-4D97-AF65-F5344CB8AC3E}">
        <p14:creationId xmlns:p14="http://schemas.microsoft.com/office/powerpoint/2010/main" val="111207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accent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93950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dirty="0"/>
              <a:t>www.britishcouncil.org</a:t>
            </a:r>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3342158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78144029-A22A-9A49-B9EE-98B449D69D85}"/>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dirty="0"/>
              <a:t>www.britishcouncil.org</a:t>
            </a:r>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26" r:id="rId2"/>
    <p:sldLayoutId id="2147483745" r:id="rId3"/>
  </p:sldLayoutIdLst>
  <p:hf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bg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2"/>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bg2"/>
        </a:buClr>
        <a:buFont typeface="British Council Sans" panose="020B05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06F040B-0B1A-1441-942C-BE62348984CF}"/>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dirty="0"/>
              <a:t>www.britishcouncil.org</a:t>
            </a:r>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Lst>
  <p:hf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F291D8B-9729-0B42-945A-DB3A4021540D}"/>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dirty="0"/>
              <a:t>www.britishcouncil.org</a:t>
            </a:r>
          </a:p>
        </p:txBody>
      </p:sp>
    </p:spTree>
    <p:extLst>
      <p:ext uri="{BB962C8B-B14F-4D97-AF65-F5344CB8AC3E}">
        <p14:creationId xmlns:p14="http://schemas.microsoft.com/office/powerpoint/2010/main" val="5898287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64" r:id="rId3"/>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C31D06-11C4-444F-B6A7-6348071675B7}"/>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dirty="0"/>
              <a:t>www.britishcouncil.org</a:t>
            </a:r>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laceholder 2"/>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648000" y="6192000"/>
            <a:ext cx="10439999" cy="180000"/>
          </a:xfrm>
          <a:prstGeom prst="rect">
            <a:avLst/>
          </a:prstGeom>
        </p:spPr>
        <p:txBody>
          <a:bodyPr vert="horz" lIns="0" tIns="0" rIns="0" bIns="0" rtlCol="0" anchor="b" anchorCtr="0"/>
          <a:lstStyle>
            <a:lvl1pPr algn="l">
              <a:defRPr sz="1200">
                <a:solidFill>
                  <a:schemeClr val="tx1"/>
                </a:solidFill>
              </a:defRPr>
            </a:lvl1pPr>
          </a:lstStyle>
          <a:p>
            <a:r>
              <a:rPr lang="en-GB" noProof="0" dirty="0"/>
              <a:t>www.britishcouncil.org</a:t>
            </a:r>
          </a:p>
        </p:txBody>
      </p:sp>
      <p:sp>
        <p:nvSpPr>
          <p:cNvPr id="6" name="Slide Number Placeholder 5"/>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cxnSp>
        <p:nvCxnSpPr>
          <p:cNvPr id="7" name="Straight Connector 6">
            <a:extLst>
              <a:ext uri="{FF2B5EF4-FFF2-40B4-BE49-F238E27FC236}">
                <a16:creationId xmlns:a16="http://schemas.microsoft.com/office/drawing/2014/main" id="{DD557C23-2C1E-6744-965A-EB94DA68E1AC}"/>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5F5F7"/>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92075"/>
            <a:ext cx="10972800" cy="150812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r>
              <a:t>Title Text</a:t>
            </a:r>
          </a:p>
        </p:txBody>
      </p:sp>
      <p:sp>
        <p:nvSpPr>
          <p:cNvPr id="3"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lvl2pPr marL="1028700" indent="-342900">
              <a:spcBef>
                <a:spcPts val="700"/>
              </a:spcBef>
              <a:defRPr sz="3600"/>
            </a:lvl2pPr>
            <a:lvl3pPr marL="1714500" indent="-342900">
              <a:spcBef>
                <a:spcPts val="700"/>
              </a:spcBef>
              <a:defRPr sz="3000"/>
            </a:lvl3pPr>
            <a:lvl4pPr marL="2400300" indent="-342900">
              <a:spcBef>
                <a:spcPts val="700"/>
              </a:spcBef>
              <a:defRPr sz="2700"/>
            </a:lvl4pPr>
            <a:lvl5pPr marL="3086100" indent="-342900">
              <a:spcBef>
                <a:spcPts val="700"/>
              </a:spcBef>
              <a:defRPr sz="2700"/>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356377" y="6495773"/>
            <a:ext cx="226024" cy="225703"/>
          </a:xfrm>
          <a:prstGeom prst="rect">
            <a:avLst/>
          </a:prstGeom>
          <a:ln w="12700">
            <a:miter lim="400000"/>
          </a:ln>
        </p:spPr>
        <p:txBody>
          <a:bodyPr wrap="none" lIns="50800" tIns="50800" rIns="50800" bIns="50800" anchor="b">
            <a:spAutoFit/>
          </a:bodyPr>
          <a:lstStyle>
            <a:lvl1pPr algn="r">
              <a:buClrTx/>
              <a:buFontTx/>
              <a:defRPr sz="800">
                <a:solidFill>
                  <a:srgbClr val="0A0A24"/>
                </a:solidFill>
                <a:uFill>
                  <a:solidFill>
                    <a:srgbClr val="0A0A24"/>
                  </a:solidFill>
                </a:u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1" r:id="rId2"/>
    <p:sldLayoutId id="2147483654" r:id="rId3"/>
  </p:sldLayoutIdLst>
  <p:transition spd="med"/>
  <p:txStyles>
    <p:titleStyle>
      <a:lvl1pPr marL="0" marR="0" indent="0" algn="l" defTabSz="914446" latinLnBrk="0">
        <a:lnSpc>
          <a:spcPct val="90000"/>
        </a:lnSpc>
        <a:spcBef>
          <a:spcPts val="0"/>
        </a:spcBef>
        <a:spcAft>
          <a:spcPts val="0"/>
        </a:spcAft>
        <a:buClrTx/>
        <a:buSzTx/>
        <a:buFontTx/>
        <a:buNone/>
        <a:tabLst/>
        <a:defRPr sz="4400" b="0" i="0" u="none" strike="noStrike" cap="none" spc="0" baseline="0">
          <a:ln>
            <a:noFill/>
          </a:ln>
          <a:solidFill>
            <a:srgbClr val="0A0A24"/>
          </a:solidFill>
          <a:uFill>
            <a:solidFill>
              <a:srgbClr val="0A0A24"/>
            </a:solidFill>
          </a:uFill>
          <a:latin typeface="Roboto Condensed Regular"/>
          <a:ea typeface="Roboto Condensed Regular"/>
          <a:cs typeface="Roboto Condensed Regular"/>
          <a:sym typeface="Roboto Condensed Regular"/>
        </a:defRPr>
      </a:lvl1pPr>
      <a:lvl2pPr marL="0" marR="0" indent="152408" algn="l" defTabSz="914446" latinLnBrk="0">
        <a:lnSpc>
          <a:spcPct val="90000"/>
        </a:lnSpc>
        <a:spcBef>
          <a:spcPts val="0"/>
        </a:spcBef>
        <a:spcAft>
          <a:spcPts val="0"/>
        </a:spcAft>
        <a:buClrTx/>
        <a:buSzTx/>
        <a:buFontTx/>
        <a:buNone/>
        <a:tabLst/>
        <a:defRPr sz="4400" b="0" i="0" u="none" strike="noStrike" cap="none" spc="0" baseline="0">
          <a:ln>
            <a:noFill/>
          </a:ln>
          <a:solidFill>
            <a:srgbClr val="0A0A24"/>
          </a:solidFill>
          <a:uFill>
            <a:solidFill>
              <a:srgbClr val="0A0A24"/>
            </a:solidFill>
          </a:uFill>
          <a:latin typeface="Roboto Condensed Regular"/>
          <a:ea typeface="Roboto Condensed Regular"/>
          <a:cs typeface="Roboto Condensed Regular"/>
          <a:sym typeface="Roboto Condensed Regular"/>
        </a:defRPr>
      </a:lvl2pPr>
      <a:lvl3pPr marL="0" marR="0" indent="304815" algn="l" defTabSz="914446" latinLnBrk="0">
        <a:lnSpc>
          <a:spcPct val="90000"/>
        </a:lnSpc>
        <a:spcBef>
          <a:spcPts val="0"/>
        </a:spcBef>
        <a:spcAft>
          <a:spcPts val="0"/>
        </a:spcAft>
        <a:buClrTx/>
        <a:buSzTx/>
        <a:buFontTx/>
        <a:buNone/>
        <a:tabLst/>
        <a:defRPr sz="4400" b="0" i="0" u="none" strike="noStrike" cap="none" spc="0" baseline="0">
          <a:ln>
            <a:noFill/>
          </a:ln>
          <a:solidFill>
            <a:srgbClr val="0A0A24"/>
          </a:solidFill>
          <a:uFill>
            <a:solidFill>
              <a:srgbClr val="0A0A24"/>
            </a:solidFill>
          </a:uFill>
          <a:latin typeface="Roboto Condensed Regular"/>
          <a:ea typeface="Roboto Condensed Regular"/>
          <a:cs typeface="Roboto Condensed Regular"/>
          <a:sym typeface="Roboto Condensed Regular"/>
        </a:defRPr>
      </a:lvl3pPr>
      <a:lvl4pPr marL="0" marR="0" indent="457223" algn="l" defTabSz="914446" latinLnBrk="0">
        <a:lnSpc>
          <a:spcPct val="90000"/>
        </a:lnSpc>
        <a:spcBef>
          <a:spcPts val="0"/>
        </a:spcBef>
        <a:spcAft>
          <a:spcPts val="0"/>
        </a:spcAft>
        <a:buClrTx/>
        <a:buSzTx/>
        <a:buFontTx/>
        <a:buNone/>
        <a:tabLst/>
        <a:defRPr sz="4400" b="0" i="0" u="none" strike="noStrike" cap="none" spc="0" baseline="0">
          <a:ln>
            <a:noFill/>
          </a:ln>
          <a:solidFill>
            <a:srgbClr val="0A0A24"/>
          </a:solidFill>
          <a:uFill>
            <a:solidFill>
              <a:srgbClr val="0A0A24"/>
            </a:solidFill>
          </a:uFill>
          <a:latin typeface="Roboto Condensed Regular"/>
          <a:ea typeface="Roboto Condensed Regular"/>
          <a:cs typeface="Roboto Condensed Regular"/>
          <a:sym typeface="Roboto Condensed Regular"/>
        </a:defRPr>
      </a:lvl4pPr>
      <a:lvl5pPr marL="0" marR="0" indent="609630" algn="l" defTabSz="914446" latinLnBrk="0">
        <a:lnSpc>
          <a:spcPct val="90000"/>
        </a:lnSpc>
        <a:spcBef>
          <a:spcPts val="0"/>
        </a:spcBef>
        <a:spcAft>
          <a:spcPts val="0"/>
        </a:spcAft>
        <a:buClrTx/>
        <a:buSzTx/>
        <a:buFontTx/>
        <a:buNone/>
        <a:tabLst/>
        <a:defRPr sz="4400" b="0" i="0" u="none" strike="noStrike" cap="none" spc="0" baseline="0">
          <a:ln>
            <a:noFill/>
          </a:ln>
          <a:solidFill>
            <a:srgbClr val="0A0A24"/>
          </a:solidFill>
          <a:uFill>
            <a:solidFill>
              <a:srgbClr val="0A0A24"/>
            </a:solidFill>
          </a:uFill>
          <a:latin typeface="Roboto Condensed Regular"/>
          <a:ea typeface="Roboto Condensed Regular"/>
          <a:cs typeface="Roboto Condensed Regular"/>
          <a:sym typeface="Roboto Condensed Regular"/>
        </a:defRPr>
      </a:lvl5pPr>
      <a:lvl6pPr marL="0" marR="0" indent="762038" algn="l" defTabSz="914446" latinLnBrk="0">
        <a:lnSpc>
          <a:spcPct val="90000"/>
        </a:lnSpc>
        <a:spcBef>
          <a:spcPts val="0"/>
        </a:spcBef>
        <a:spcAft>
          <a:spcPts val="0"/>
        </a:spcAft>
        <a:buClrTx/>
        <a:buSzTx/>
        <a:buFontTx/>
        <a:buNone/>
        <a:tabLst/>
        <a:defRPr sz="4400" b="0" i="0" u="none" strike="noStrike" cap="none" spc="0" baseline="0">
          <a:ln>
            <a:noFill/>
          </a:ln>
          <a:solidFill>
            <a:srgbClr val="0A0A24"/>
          </a:solidFill>
          <a:uFill>
            <a:solidFill>
              <a:srgbClr val="0A0A24"/>
            </a:solidFill>
          </a:uFill>
          <a:latin typeface="Roboto Condensed Regular"/>
          <a:ea typeface="Roboto Condensed Regular"/>
          <a:cs typeface="Roboto Condensed Regular"/>
          <a:sym typeface="Roboto Condensed Regular"/>
        </a:defRPr>
      </a:lvl6pPr>
      <a:lvl7pPr marL="0" marR="0" indent="914446" algn="l" defTabSz="914446" latinLnBrk="0">
        <a:lnSpc>
          <a:spcPct val="90000"/>
        </a:lnSpc>
        <a:spcBef>
          <a:spcPts val="0"/>
        </a:spcBef>
        <a:spcAft>
          <a:spcPts val="0"/>
        </a:spcAft>
        <a:buClrTx/>
        <a:buSzTx/>
        <a:buFontTx/>
        <a:buNone/>
        <a:tabLst/>
        <a:defRPr sz="4400" b="0" i="0" u="none" strike="noStrike" cap="none" spc="0" baseline="0">
          <a:ln>
            <a:noFill/>
          </a:ln>
          <a:solidFill>
            <a:srgbClr val="0A0A24"/>
          </a:solidFill>
          <a:uFill>
            <a:solidFill>
              <a:srgbClr val="0A0A24"/>
            </a:solidFill>
          </a:uFill>
          <a:latin typeface="Roboto Condensed Regular"/>
          <a:ea typeface="Roboto Condensed Regular"/>
          <a:cs typeface="Roboto Condensed Regular"/>
          <a:sym typeface="Roboto Condensed Regular"/>
        </a:defRPr>
      </a:lvl7pPr>
      <a:lvl8pPr marL="0" marR="0" indent="1066853" algn="l" defTabSz="914446" latinLnBrk="0">
        <a:lnSpc>
          <a:spcPct val="90000"/>
        </a:lnSpc>
        <a:spcBef>
          <a:spcPts val="0"/>
        </a:spcBef>
        <a:spcAft>
          <a:spcPts val="0"/>
        </a:spcAft>
        <a:buClrTx/>
        <a:buSzTx/>
        <a:buFontTx/>
        <a:buNone/>
        <a:tabLst/>
        <a:defRPr sz="4400" b="0" i="0" u="none" strike="noStrike" cap="none" spc="0" baseline="0">
          <a:ln>
            <a:noFill/>
          </a:ln>
          <a:solidFill>
            <a:srgbClr val="0A0A24"/>
          </a:solidFill>
          <a:uFill>
            <a:solidFill>
              <a:srgbClr val="0A0A24"/>
            </a:solidFill>
          </a:uFill>
          <a:latin typeface="Roboto Condensed Regular"/>
          <a:ea typeface="Roboto Condensed Regular"/>
          <a:cs typeface="Roboto Condensed Regular"/>
          <a:sym typeface="Roboto Condensed Regular"/>
        </a:defRPr>
      </a:lvl8pPr>
      <a:lvl9pPr marL="0" marR="0" indent="1219261" algn="l" defTabSz="914446" latinLnBrk="0">
        <a:lnSpc>
          <a:spcPct val="90000"/>
        </a:lnSpc>
        <a:spcBef>
          <a:spcPts val="0"/>
        </a:spcBef>
        <a:spcAft>
          <a:spcPts val="0"/>
        </a:spcAft>
        <a:buClrTx/>
        <a:buSzTx/>
        <a:buFontTx/>
        <a:buNone/>
        <a:tabLst/>
        <a:defRPr sz="4400" b="0" i="0" u="none" strike="noStrike" cap="none" spc="0" baseline="0">
          <a:ln>
            <a:noFill/>
          </a:ln>
          <a:solidFill>
            <a:srgbClr val="0A0A24"/>
          </a:solidFill>
          <a:uFill>
            <a:solidFill>
              <a:srgbClr val="0A0A24"/>
            </a:solidFill>
          </a:uFill>
          <a:latin typeface="Roboto Condensed Regular"/>
          <a:ea typeface="Roboto Condensed Regular"/>
          <a:cs typeface="Roboto Condensed Regular"/>
          <a:sym typeface="Roboto Condensed Regular"/>
        </a:defRPr>
      </a:lvl9pPr>
    </p:titleStyle>
    <p:bodyStyle>
      <a:lvl1pPr marL="228611" marR="0" indent="-228611" algn="l" defTabSz="914446" latinLnBrk="0">
        <a:lnSpc>
          <a:spcPct val="90000"/>
        </a:lnSpc>
        <a:spcBef>
          <a:spcPts val="1000"/>
        </a:spcBef>
        <a:spcAft>
          <a:spcPts val="0"/>
        </a:spcAft>
        <a:buClr>
          <a:srgbClr val="0A0A24"/>
        </a:buClr>
        <a:buSzPct val="100000"/>
        <a:buFont typeface="Arial"/>
        <a:buChar char="•"/>
        <a:tabLst/>
        <a:defRPr sz="2800" b="0" i="0" u="none" strike="noStrike" cap="none" spc="0" baseline="0">
          <a:ln>
            <a:noFill/>
          </a:ln>
          <a:solidFill>
            <a:srgbClr val="0A0A24"/>
          </a:solidFill>
          <a:uFill>
            <a:solidFill>
              <a:srgbClr val="0A0A24"/>
            </a:solidFill>
          </a:uFill>
          <a:latin typeface="+mn-lt"/>
          <a:ea typeface="+mn-ea"/>
          <a:cs typeface="+mn-cs"/>
          <a:sym typeface="Roboto Regular"/>
        </a:defRPr>
      </a:lvl1pPr>
      <a:lvl2pPr marL="723936" marR="0" indent="-266713" algn="l" defTabSz="914446" latinLnBrk="0">
        <a:lnSpc>
          <a:spcPct val="90000"/>
        </a:lnSpc>
        <a:spcBef>
          <a:spcPts val="1000"/>
        </a:spcBef>
        <a:spcAft>
          <a:spcPts val="0"/>
        </a:spcAft>
        <a:buClr>
          <a:srgbClr val="0A0A24"/>
        </a:buClr>
        <a:buSzPct val="100000"/>
        <a:buFont typeface="Arial"/>
        <a:buChar char="•"/>
        <a:tabLst/>
        <a:defRPr sz="2800" b="0" i="0" u="none" strike="noStrike" cap="none" spc="0" baseline="0">
          <a:ln>
            <a:noFill/>
          </a:ln>
          <a:solidFill>
            <a:srgbClr val="0A0A24"/>
          </a:solidFill>
          <a:uFill>
            <a:solidFill>
              <a:srgbClr val="0A0A24"/>
            </a:solidFill>
          </a:uFill>
          <a:latin typeface="+mn-lt"/>
          <a:ea typeface="+mn-ea"/>
          <a:cs typeface="+mn-cs"/>
          <a:sym typeface="Roboto Regular"/>
        </a:defRPr>
      </a:lvl2pPr>
      <a:lvl3pPr marL="1234502" marR="0" indent="-320056" algn="l" defTabSz="914446" latinLnBrk="0">
        <a:lnSpc>
          <a:spcPct val="90000"/>
        </a:lnSpc>
        <a:spcBef>
          <a:spcPts val="1000"/>
        </a:spcBef>
        <a:spcAft>
          <a:spcPts val="0"/>
        </a:spcAft>
        <a:buClr>
          <a:srgbClr val="0A0A24"/>
        </a:buClr>
        <a:buSzPct val="100000"/>
        <a:buFont typeface="Arial"/>
        <a:buChar char="•"/>
        <a:tabLst/>
        <a:defRPr sz="2800" b="0" i="0" u="none" strike="noStrike" cap="none" spc="0" baseline="0">
          <a:ln>
            <a:noFill/>
          </a:ln>
          <a:solidFill>
            <a:srgbClr val="0A0A24"/>
          </a:solidFill>
          <a:uFill>
            <a:solidFill>
              <a:srgbClr val="0A0A24"/>
            </a:solidFill>
          </a:uFill>
          <a:latin typeface="+mn-lt"/>
          <a:ea typeface="+mn-ea"/>
          <a:cs typeface="+mn-cs"/>
          <a:sym typeface="Roboto Regular"/>
        </a:defRPr>
      </a:lvl3pPr>
      <a:lvl4pPr marL="1727286" marR="0" indent="-355618" algn="l" defTabSz="914446" latinLnBrk="0">
        <a:lnSpc>
          <a:spcPct val="90000"/>
        </a:lnSpc>
        <a:spcBef>
          <a:spcPts val="1000"/>
        </a:spcBef>
        <a:spcAft>
          <a:spcPts val="0"/>
        </a:spcAft>
        <a:buClr>
          <a:srgbClr val="0A0A24"/>
        </a:buClr>
        <a:buSzPct val="100000"/>
        <a:buFont typeface="Arial"/>
        <a:buChar char="•"/>
        <a:tabLst/>
        <a:defRPr sz="2800" b="0" i="0" u="none" strike="noStrike" cap="none" spc="0" baseline="0">
          <a:ln>
            <a:noFill/>
          </a:ln>
          <a:solidFill>
            <a:srgbClr val="0A0A24"/>
          </a:solidFill>
          <a:uFill>
            <a:solidFill>
              <a:srgbClr val="0A0A24"/>
            </a:solidFill>
          </a:uFill>
          <a:latin typeface="+mn-lt"/>
          <a:ea typeface="+mn-ea"/>
          <a:cs typeface="+mn-cs"/>
          <a:sym typeface="Roboto Regular"/>
        </a:defRPr>
      </a:lvl4pPr>
      <a:lvl5pPr marL="2184509" marR="0" indent="-355618" algn="l" defTabSz="914446" latinLnBrk="0">
        <a:lnSpc>
          <a:spcPct val="90000"/>
        </a:lnSpc>
        <a:spcBef>
          <a:spcPts val="1000"/>
        </a:spcBef>
        <a:spcAft>
          <a:spcPts val="0"/>
        </a:spcAft>
        <a:buClr>
          <a:srgbClr val="0A0A24"/>
        </a:buClr>
        <a:buSzPct val="100000"/>
        <a:buFont typeface="Arial"/>
        <a:buChar char="•"/>
        <a:tabLst/>
        <a:defRPr sz="2800" b="0" i="0" u="none" strike="noStrike" cap="none" spc="0" baseline="0">
          <a:ln>
            <a:noFill/>
          </a:ln>
          <a:solidFill>
            <a:srgbClr val="0A0A24"/>
          </a:solidFill>
          <a:uFill>
            <a:solidFill>
              <a:srgbClr val="0A0A24"/>
            </a:solidFill>
          </a:uFill>
          <a:latin typeface="+mn-lt"/>
          <a:ea typeface="+mn-ea"/>
          <a:cs typeface="+mn-cs"/>
          <a:sym typeface="Roboto Regular"/>
        </a:defRPr>
      </a:lvl5pPr>
      <a:lvl6pPr marL="2226845" marR="0" indent="-592696" algn="l" defTabSz="914446" latinLnBrk="0">
        <a:lnSpc>
          <a:spcPct val="90000"/>
        </a:lnSpc>
        <a:spcBef>
          <a:spcPts val="1000"/>
        </a:spcBef>
        <a:spcAft>
          <a:spcPts val="0"/>
        </a:spcAft>
        <a:buClr>
          <a:srgbClr val="0A0A24"/>
        </a:buClr>
        <a:buSzPct val="100000"/>
        <a:buFont typeface="Arial"/>
        <a:buChar char="•"/>
        <a:tabLst/>
        <a:defRPr sz="2800" b="0" i="0" u="none" strike="noStrike" cap="none" spc="0" baseline="0">
          <a:ln>
            <a:noFill/>
          </a:ln>
          <a:solidFill>
            <a:srgbClr val="0A0A24"/>
          </a:solidFill>
          <a:uFill>
            <a:solidFill>
              <a:srgbClr val="0A0A24"/>
            </a:solidFill>
          </a:uFill>
          <a:latin typeface="+mn-lt"/>
          <a:ea typeface="+mn-ea"/>
          <a:cs typeface="+mn-cs"/>
          <a:sym typeface="Roboto Regular"/>
        </a:defRPr>
      </a:lvl6pPr>
      <a:lvl7pPr marL="2463923" marR="0" indent="-592696" algn="l" defTabSz="914446" latinLnBrk="0">
        <a:lnSpc>
          <a:spcPct val="90000"/>
        </a:lnSpc>
        <a:spcBef>
          <a:spcPts val="1000"/>
        </a:spcBef>
        <a:spcAft>
          <a:spcPts val="0"/>
        </a:spcAft>
        <a:buClr>
          <a:srgbClr val="0A0A24"/>
        </a:buClr>
        <a:buSzPct val="100000"/>
        <a:buFont typeface="Arial"/>
        <a:buChar char="•"/>
        <a:tabLst/>
        <a:defRPr sz="2800" b="0" i="0" u="none" strike="noStrike" cap="none" spc="0" baseline="0">
          <a:ln>
            <a:noFill/>
          </a:ln>
          <a:solidFill>
            <a:srgbClr val="0A0A24"/>
          </a:solidFill>
          <a:uFill>
            <a:solidFill>
              <a:srgbClr val="0A0A24"/>
            </a:solidFill>
          </a:uFill>
          <a:latin typeface="+mn-lt"/>
          <a:ea typeface="+mn-ea"/>
          <a:cs typeface="+mn-cs"/>
          <a:sym typeface="Roboto Regular"/>
        </a:defRPr>
      </a:lvl7pPr>
      <a:lvl8pPr marL="2701002" marR="0" indent="-592696" algn="l" defTabSz="914446" latinLnBrk="0">
        <a:lnSpc>
          <a:spcPct val="90000"/>
        </a:lnSpc>
        <a:spcBef>
          <a:spcPts val="1000"/>
        </a:spcBef>
        <a:spcAft>
          <a:spcPts val="0"/>
        </a:spcAft>
        <a:buClr>
          <a:srgbClr val="0A0A24"/>
        </a:buClr>
        <a:buSzPct val="100000"/>
        <a:buFont typeface="Arial"/>
        <a:buChar char="•"/>
        <a:tabLst/>
        <a:defRPr sz="2800" b="0" i="0" u="none" strike="noStrike" cap="none" spc="0" baseline="0">
          <a:ln>
            <a:noFill/>
          </a:ln>
          <a:solidFill>
            <a:srgbClr val="0A0A24"/>
          </a:solidFill>
          <a:uFill>
            <a:solidFill>
              <a:srgbClr val="0A0A24"/>
            </a:solidFill>
          </a:uFill>
          <a:latin typeface="+mn-lt"/>
          <a:ea typeface="+mn-ea"/>
          <a:cs typeface="+mn-cs"/>
          <a:sym typeface="Roboto Regular"/>
        </a:defRPr>
      </a:lvl8pPr>
      <a:lvl9pPr marL="2938080" marR="0" indent="-592696" algn="l" defTabSz="914446" latinLnBrk="0">
        <a:lnSpc>
          <a:spcPct val="90000"/>
        </a:lnSpc>
        <a:spcBef>
          <a:spcPts val="1000"/>
        </a:spcBef>
        <a:spcAft>
          <a:spcPts val="0"/>
        </a:spcAft>
        <a:buClr>
          <a:srgbClr val="0A0A24"/>
        </a:buClr>
        <a:buSzPct val="100000"/>
        <a:buFont typeface="Arial"/>
        <a:buChar char="•"/>
        <a:tabLst/>
        <a:defRPr sz="2800" b="0" i="0" u="none" strike="noStrike" cap="none" spc="0" baseline="0">
          <a:ln>
            <a:noFill/>
          </a:ln>
          <a:solidFill>
            <a:srgbClr val="0A0A24"/>
          </a:solidFill>
          <a:uFill>
            <a:solidFill>
              <a:srgbClr val="0A0A24"/>
            </a:solidFill>
          </a:uFill>
          <a:latin typeface="+mn-lt"/>
          <a:ea typeface="+mn-ea"/>
          <a:cs typeface="+mn-cs"/>
          <a:sym typeface="Roboto Regular"/>
        </a:defRPr>
      </a:lvl9pPr>
    </p:bodyStyle>
    <p:otherStyle>
      <a:lvl1pPr marL="0" marR="0" indent="0" algn="r" defTabSz="914446" latinLnBrk="0">
        <a:lnSpc>
          <a:spcPct val="100000"/>
        </a:lnSpc>
        <a:spcBef>
          <a:spcPts val="0"/>
        </a:spcBef>
        <a:spcAft>
          <a:spcPts val="0"/>
        </a:spcAft>
        <a:buClrTx/>
        <a:buSzTx/>
        <a:buFontTx/>
        <a:buNone/>
        <a:tabLst/>
        <a:defRPr sz="800" b="0" i="0" u="none" strike="noStrike" cap="none" spc="0" baseline="0">
          <a:ln>
            <a:noFill/>
          </a:ln>
          <a:solidFill>
            <a:schemeClr val="tx1"/>
          </a:solidFill>
          <a:uFill>
            <a:solidFill>
              <a:srgbClr val="0A0A24"/>
            </a:solidFill>
          </a:uFill>
          <a:latin typeface="+mn-lt"/>
          <a:ea typeface="+mn-ea"/>
          <a:cs typeface="+mn-cs"/>
          <a:sym typeface="Roboto Regular"/>
        </a:defRPr>
      </a:lvl1pPr>
      <a:lvl2pPr marL="0" marR="0" indent="0" algn="r" defTabSz="914446" latinLnBrk="0">
        <a:lnSpc>
          <a:spcPct val="100000"/>
        </a:lnSpc>
        <a:spcBef>
          <a:spcPts val="0"/>
        </a:spcBef>
        <a:spcAft>
          <a:spcPts val="0"/>
        </a:spcAft>
        <a:buClrTx/>
        <a:buSzTx/>
        <a:buFontTx/>
        <a:buNone/>
        <a:tabLst/>
        <a:defRPr sz="800" b="0" i="0" u="none" strike="noStrike" cap="none" spc="0" baseline="0">
          <a:ln>
            <a:noFill/>
          </a:ln>
          <a:solidFill>
            <a:schemeClr val="tx1"/>
          </a:solidFill>
          <a:uFill>
            <a:solidFill>
              <a:srgbClr val="0A0A24"/>
            </a:solidFill>
          </a:uFill>
          <a:latin typeface="+mn-lt"/>
          <a:ea typeface="+mn-ea"/>
          <a:cs typeface="+mn-cs"/>
          <a:sym typeface="Roboto Regular"/>
        </a:defRPr>
      </a:lvl2pPr>
      <a:lvl3pPr marL="0" marR="0" indent="0" algn="r" defTabSz="914446" latinLnBrk="0">
        <a:lnSpc>
          <a:spcPct val="100000"/>
        </a:lnSpc>
        <a:spcBef>
          <a:spcPts val="0"/>
        </a:spcBef>
        <a:spcAft>
          <a:spcPts val="0"/>
        </a:spcAft>
        <a:buClrTx/>
        <a:buSzTx/>
        <a:buFontTx/>
        <a:buNone/>
        <a:tabLst/>
        <a:defRPr sz="800" b="0" i="0" u="none" strike="noStrike" cap="none" spc="0" baseline="0">
          <a:ln>
            <a:noFill/>
          </a:ln>
          <a:solidFill>
            <a:schemeClr val="tx1"/>
          </a:solidFill>
          <a:uFill>
            <a:solidFill>
              <a:srgbClr val="0A0A24"/>
            </a:solidFill>
          </a:uFill>
          <a:latin typeface="+mn-lt"/>
          <a:ea typeface="+mn-ea"/>
          <a:cs typeface="+mn-cs"/>
          <a:sym typeface="Roboto Regular"/>
        </a:defRPr>
      </a:lvl3pPr>
      <a:lvl4pPr marL="0" marR="0" indent="0" algn="r" defTabSz="914446" latinLnBrk="0">
        <a:lnSpc>
          <a:spcPct val="100000"/>
        </a:lnSpc>
        <a:spcBef>
          <a:spcPts val="0"/>
        </a:spcBef>
        <a:spcAft>
          <a:spcPts val="0"/>
        </a:spcAft>
        <a:buClrTx/>
        <a:buSzTx/>
        <a:buFontTx/>
        <a:buNone/>
        <a:tabLst/>
        <a:defRPr sz="800" b="0" i="0" u="none" strike="noStrike" cap="none" spc="0" baseline="0">
          <a:ln>
            <a:noFill/>
          </a:ln>
          <a:solidFill>
            <a:schemeClr val="tx1"/>
          </a:solidFill>
          <a:uFill>
            <a:solidFill>
              <a:srgbClr val="0A0A24"/>
            </a:solidFill>
          </a:uFill>
          <a:latin typeface="+mn-lt"/>
          <a:ea typeface="+mn-ea"/>
          <a:cs typeface="+mn-cs"/>
          <a:sym typeface="Roboto Regular"/>
        </a:defRPr>
      </a:lvl4pPr>
      <a:lvl5pPr marL="0" marR="0" indent="0" algn="r" defTabSz="914446" latinLnBrk="0">
        <a:lnSpc>
          <a:spcPct val="100000"/>
        </a:lnSpc>
        <a:spcBef>
          <a:spcPts val="0"/>
        </a:spcBef>
        <a:spcAft>
          <a:spcPts val="0"/>
        </a:spcAft>
        <a:buClrTx/>
        <a:buSzTx/>
        <a:buFontTx/>
        <a:buNone/>
        <a:tabLst/>
        <a:defRPr sz="800" b="0" i="0" u="none" strike="noStrike" cap="none" spc="0" baseline="0">
          <a:ln>
            <a:noFill/>
          </a:ln>
          <a:solidFill>
            <a:schemeClr val="tx1"/>
          </a:solidFill>
          <a:uFill>
            <a:solidFill>
              <a:srgbClr val="0A0A24"/>
            </a:solidFill>
          </a:uFill>
          <a:latin typeface="+mn-lt"/>
          <a:ea typeface="+mn-ea"/>
          <a:cs typeface="+mn-cs"/>
          <a:sym typeface="Roboto Regular"/>
        </a:defRPr>
      </a:lvl5pPr>
      <a:lvl6pPr marL="0" marR="0" indent="0" algn="r" defTabSz="914446" latinLnBrk="0">
        <a:lnSpc>
          <a:spcPct val="100000"/>
        </a:lnSpc>
        <a:spcBef>
          <a:spcPts val="0"/>
        </a:spcBef>
        <a:spcAft>
          <a:spcPts val="0"/>
        </a:spcAft>
        <a:buClrTx/>
        <a:buSzTx/>
        <a:buFontTx/>
        <a:buNone/>
        <a:tabLst/>
        <a:defRPr sz="800" b="0" i="0" u="none" strike="noStrike" cap="none" spc="0" baseline="0">
          <a:ln>
            <a:noFill/>
          </a:ln>
          <a:solidFill>
            <a:schemeClr val="tx1"/>
          </a:solidFill>
          <a:uFill>
            <a:solidFill>
              <a:srgbClr val="0A0A24"/>
            </a:solidFill>
          </a:uFill>
          <a:latin typeface="+mn-lt"/>
          <a:ea typeface="+mn-ea"/>
          <a:cs typeface="+mn-cs"/>
          <a:sym typeface="Roboto Regular"/>
        </a:defRPr>
      </a:lvl6pPr>
      <a:lvl7pPr marL="0" marR="0" indent="0" algn="r" defTabSz="914446" latinLnBrk="0">
        <a:lnSpc>
          <a:spcPct val="100000"/>
        </a:lnSpc>
        <a:spcBef>
          <a:spcPts val="0"/>
        </a:spcBef>
        <a:spcAft>
          <a:spcPts val="0"/>
        </a:spcAft>
        <a:buClrTx/>
        <a:buSzTx/>
        <a:buFontTx/>
        <a:buNone/>
        <a:tabLst/>
        <a:defRPr sz="800" b="0" i="0" u="none" strike="noStrike" cap="none" spc="0" baseline="0">
          <a:ln>
            <a:noFill/>
          </a:ln>
          <a:solidFill>
            <a:schemeClr val="tx1"/>
          </a:solidFill>
          <a:uFill>
            <a:solidFill>
              <a:srgbClr val="0A0A24"/>
            </a:solidFill>
          </a:uFill>
          <a:latin typeface="+mn-lt"/>
          <a:ea typeface="+mn-ea"/>
          <a:cs typeface="+mn-cs"/>
          <a:sym typeface="Roboto Regular"/>
        </a:defRPr>
      </a:lvl7pPr>
      <a:lvl8pPr marL="0" marR="0" indent="0" algn="r" defTabSz="914446" latinLnBrk="0">
        <a:lnSpc>
          <a:spcPct val="100000"/>
        </a:lnSpc>
        <a:spcBef>
          <a:spcPts val="0"/>
        </a:spcBef>
        <a:spcAft>
          <a:spcPts val="0"/>
        </a:spcAft>
        <a:buClrTx/>
        <a:buSzTx/>
        <a:buFontTx/>
        <a:buNone/>
        <a:tabLst/>
        <a:defRPr sz="800" b="0" i="0" u="none" strike="noStrike" cap="none" spc="0" baseline="0">
          <a:ln>
            <a:noFill/>
          </a:ln>
          <a:solidFill>
            <a:schemeClr val="tx1"/>
          </a:solidFill>
          <a:uFill>
            <a:solidFill>
              <a:srgbClr val="0A0A24"/>
            </a:solidFill>
          </a:uFill>
          <a:latin typeface="+mn-lt"/>
          <a:ea typeface="+mn-ea"/>
          <a:cs typeface="+mn-cs"/>
          <a:sym typeface="Roboto Regular"/>
        </a:defRPr>
      </a:lvl8pPr>
      <a:lvl9pPr marL="0" marR="0" indent="0" algn="r" defTabSz="914446" latinLnBrk="0">
        <a:lnSpc>
          <a:spcPct val="100000"/>
        </a:lnSpc>
        <a:spcBef>
          <a:spcPts val="0"/>
        </a:spcBef>
        <a:spcAft>
          <a:spcPts val="0"/>
        </a:spcAft>
        <a:buClrTx/>
        <a:buSzTx/>
        <a:buFontTx/>
        <a:buNone/>
        <a:tabLst/>
        <a:defRPr sz="800" b="0" i="0" u="none" strike="noStrike" cap="none" spc="0" baseline="0">
          <a:ln>
            <a:noFill/>
          </a:ln>
          <a:solidFill>
            <a:schemeClr val="tx1"/>
          </a:solidFill>
          <a:uFill>
            <a:solidFill>
              <a:srgbClr val="0A0A24"/>
            </a:solidFill>
          </a:uFill>
          <a:latin typeface="+mn-lt"/>
          <a:ea typeface="+mn-ea"/>
          <a:cs typeface="+mn-cs"/>
          <a:sym typeface="Roboto Regula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t-EE" sz="4200" dirty="0">
                <a:latin typeface="British Council Sans Headline"/>
                <a:cs typeface="British Council Sans Headline"/>
              </a:rPr>
              <a:t>Media </a:t>
            </a:r>
            <a:r>
              <a:rPr lang="et-EE" sz="4200" dirty="0" err="1">
                <a:latin typeface="British Council Sans Headline"/>
                <a:cs typeface="British Council Sans Headline"/>
              </a:rPr>
              <a:t>Literacy</a:t>
            </a:r>
            <a:r>
              <a:rPr lang="et-EE" sz="4200" dirty="0">
                <a:latin typeface="British Council Sans Headline"/>
                <a:cs typeface="British Council Sans Headline"/>
              </a:rPr>
              <a:t> </a:t>
            </a:r>
            <a:r>
              <a:rPr lang="et-EE" sz="4200" dirty="0" err="1">
                <a:latin typeface="British Council Sans Headline"/>
                <a:cs typeface="British Council Sans Headline"/>
              </a:rPr>
              <a:t>Projects</a:t>
            </a:r>
            <a:r>
              <a:rPr lang="et-EE" sz="4200" dirty="0">
                <a:latin typeface="British Council Sans Headline"/>
                <a:cs typeface="British Council Sans Headline"/>
              </a:rPr>
              <a:t> in Estonia 2016-2022</a:t>
            </a:r>
            <a:endParaRPr lang="en-GB" sz="4200" dirty="0">
              <a:latin typeface="British Council Sans Headline"/>
              <a:cs typeface="British Council Sans Headline"/>
            </a:endParaRPr>
          </a:p>
        </p:txBody>
      </p:sp>
      <p:sp>
        <p:nvSpPr>
          <p:cNvPr id="4" name="Subtitle 3"/>
          <p:cNvSpPr>
            <a:spLocks noGrp="1"/>
          </p:cNvSpPr>
          <p:nvPr>
            <p:ph type="subTitle" idx="1"/>
          </p:nvPr>
        </p:nvSpPr>
        <p:spPr/>
        <p:txBody>
          <a:bodyPr>
            <a:normAutofit/>
          </a:bodyPr>
          <a:lstStyle/>
          <a:p>
            <a:r>
              <a:rPr lang="en-GB" dirty="0"/>
              <a:t>People to People Cultural Engagement</a:t>
            </a:r>
          </a:p>
        </p:txBody>
      </p:sp>
      <p:sp>
        <p:nvSpPr>
          <p:cNvPr id="2" name="Footer Placeholder 1"/>
          <p:cNvSpPr>
            <a:spLocks noGrp="1"/>
          </p:cNvSpPr>
          <p:nvPr>
            <p:ph type="ftr" sz="quarter" idx="11"/>
          </p:nvPr>
        </p:nvSpPr>
        <p:spPr/>
        <p:txBody>
          <a:bodyPr/>
          <a:lstStyle/>
          <a:p>
            <a:r>
              <a:rPr lang="en-GB" dirty="0"/>
              <a:t>www.britishcouncil.org</a:t>
            </a:r>
          </a:p>
        </p:txBody>
      </p:sp>
      <p:sp>
        <p:nvSpPr>
          <p:cNvPr id="13" name="Text Placeholder 12">
            <a:extLst>
              <a:ext uri="{FF2B5EF4-FFF2-40B4-BE49-F238E27FC236}">
                <a16:creationId xmlns:a16="http://schemas.microsoft.com/office/drawing/2014/main" id="{50EC0CEC-1BF7-FB4F-8AF9-847F9A9BB220}"/>
              </a:ext>
            </a:extLst>
          </p:cNvPr>
          <p:cNvSpPr>
            <a:spLocks noGrp="1"/>
          </p:cNvSpPr>
          <p:nvPr>
            <p:ph type="body" sz="quarter" idx="13"/>
          </p:nvPr>
        </p:nvSpPr>
        <p:spPr/>
        <p:txBody>
          <a:bodyPr>
            <a:normAutofit fontScale="92500" lnSpcReduction="10000"/>
          </a:bodyPr>
          <a:lstStyle/>
          <a:p>
            <a:r>
              <a:rPr lang="et-EE" dirty="0"/>
              <a:t>Ursula Roosmaa, British </a:t>
            </a:r>
            <a:r>
              <a:rPr lang="et-EE" dirty="0" err="1"/>
              <a:t>Council</a:t>
            </a:r>
            <a:r>
              <a:rPr lang="et-EE" dirty="0"/>
              <a:t> Estonia </a:t>
            </a:r>
            <a:r>
              <a:rPr lang="et-EE" dirty="0" err="1"/>
              <a:t>Director</a:t>
            </a:r>
            <a:r>
              <a:rPr lang="et-EE" dirty="0"/>
              <a:t> </a:t>
            </a:r>
          </a:p>
        </p:txBody>
      </p:sp>
    </p:spTree>
    <p:extLst>
      <p:ext uri="{BB962C8B-B14F-4D97-AF65-F5344CB8AC3E}">
        <p14:creationId xmlns:p14="http://schemas.microsoft.com/office/powerpoint/2010/main" val="156950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6C1FCC3-C309-0322-B5E3-765D2A31A156}"/>
              </a:ext>
            </a:extLst>
          </p:cNvPr>
          <p:cNvPicPr>
            <a:picLocks noChangeAspect="1"/>
          </p:cNvPicPr>
          <p:nvPr/>
        </p:nvPicPr>
        <p:blipFill rotWithShape="1">
          <a:blip r:embed="rId2"/>
          <a:srcRect b="15730"/>
          <a:stretch/>
        </p:blipFill>
        <p:spPr>
          <a:xfrm>
            <a:off x="20" y="10"/>
            <a:ext cx="12191980" cy="6857990"/>
          </a:xfrm>
          <a:prstGeom prst="rect">
            <a:avLst/>
          </a:prstGeom>
          <a:noFill/>
        </p:spPr>
      </p:pic>
      <p:sp>
        <p:nvSpPr>
          <p:cNvPr id="2" name="Footer Placeholder 1">
            <a:extLst>
              <a:ext uri="{FF2B5EF4-FFF2-40B4-BE49-F238E27FC236}">
                <a16:creationId xmlns:a16="http://schemas.microsoft.com/office/drawing/2014/main" id="{2914AFAE-2B59-A291-013F-2D355326133C}"/>
              </a:ext>
            </a:extLst>
          </p:cNvPr>
          <p:cNvSpPr>
            <a:spLocks noGrp="1"/>
          </p:cNvSpPr>
          <p:nvPr>
            <p:ph type="ftr" sz="quarter" idx="11"/>
          </p:nvPr>
        </p:nvSpPr>
        <p:spPr/>
        <p:txBody>
          <a:bodyPr/>
          <a:lstStyle/>
          <a:p>
            <a:pPr>
              <a:spcAft>
                <a:spcPts val="600"/>
              </a:spcAft>
            </a:pPr>
            <a:r>
              <a:rPr lang="en-GB" noProof="0" dirty="0"/>
              <a:t>www.britishcouncil.org</a:t>
            </a:r>
            <a:endParaRPr lang="en-GB" noProof="0"/>
          </a:p>
        </p:txBody>
      </p:sp>
      <p:sp>
        <p:nvSpPr>
          <p:cNvPr id="3" name="Slide Number Placeholder 2" hidden="1">
            <a:extLst>
              <a:ext uri="{FF2B5EF4-FFF2-40B4-BE49-F238E27FC236}">
                <a16:creationId xmlns:a16="http://schemas.microsoft.com/office/drawing/2014/main" id="{DB495FEB-6A5A-C191-C3AD-6679E05F5A4B}"/>
              </a:ext>
            </a:extLst>
          </p:cNvPr>
          <p:cNvSpPr>
            <a:spLocks noGrp="1"/>
          </p:cNvSpPr>
          <p:nvPr>
            <p:ph type="sldNum" sz="quarter" idx="12"/>
          </p:nvPr>
        </p:nvSpPr>
        <p:spPr/>
        <p:txBody>
          <a:bodyPr/>
          <a:lstStyle/>
          <a:p>
            <a:pPr>
              <a:spcAft>
                <a:spcPts val="600"/>
              </a:spcAft>
            </a:pPr>
            <a:fld id="{A36854FA-307F-854E-96D4-DE585DB24BD3}" type="slidenum">
              <a:rPr lang="en-GB" noProof="0" smtClean="0"/>
              <a:pPr>
                <a:spcAft>
                  <a:spcPts val="600"/>
                </a:spcAft>
              </a:pPr>
              <a:t>10</a:t>
            </a:fld>
            <a:endParaRPr lang="en-GB" noProof="0"/>
          </a:p>
        </p:txBody>
      </p:sp>
    </p:spTree>
    <p:extLst>
      <p:ext uri="{BB962C8B-B14F-4D97-AF65-F5344CB8AC3E}">
        <p14:creationId xmlns:p14="http://schemas.microsoft.com/office/powerpoint/2010/main" val="2352675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A7D7-F6B2-4303-BFD1-757E3B399275}"/>
              </a:ext>
            </a:extLst>
          </p:cNvPr>
          <p:cNvSpPr>
            <a:spLocks noGrp="1"/>
          </p:cNvSpPr>
          <p:nvPr>
            <p:ph type="title"/>
          </p:nvPr>
        </p:nvSpPr>
        <p:spPr/>
        <p:txBody>
          <a:bodyPr/>
          <a:lstStyle/>
          <a:p>
            <a:r>
              <a:rPr lang="en-GB" dirty="0"/>
              <a:t>Projects we have supported cont’d</a:t>
            </a:r>
          </a:p>
        </p:txBody>
      </p:sp>
      <p:sp>
        <p:nvSpPr>
          <p:cNvPr id="3" name="Content Placeholder 2">
            <a:extLst>
              <a:ext uri="{FF2B5EF4-FFF2-40B4-BE49-F238E27FC236}">
                <a16:creationId xmlns:a16="http://schemas.microsoft.com/office/drawing/2014/main" id="{69C8612C-41E4-424E-A5BA-840B70601FD8}"/>
              </a:ext>
            </a:extLst>
          </p:cNvPr>
          <p:cNvSpPr>
            <a:spLocks noGrp="1"/>
          </p:cNvSpPr>
          <p:nvPr>
            <p:ph sz="half" idx="1"/>
          </p:nvPr>
        </p:nvSpPr>
        <p:spPr>
          <a:xfrm>
            <a:off x="599999" y="1067384"/>
            <a:ext cx="11178144" cy="4974452"/>
          </a:xfrm>
        </p:spPr>
        <p:txBody>
          <a:bodyPr vert="horz" lIns="0" tIns="0" rIns="0" bIns="0" rtlCol="0" anchor="t">
            <a:noAutofit/>
          </a:bodyPr>
          <a:lstStyle/>
          <a:p>
            <a:pPr marL="342900" lvl="4" indent="-342900">
              <a:lnSpc>
                <a:spcPct val="107000"/>
              </a:lnSpc>
              <a:spcBef>
                <a:spcPts val="600"/>
              </a:spcBef>
              <a:spcAft>
                <a:spcPts val="800"/>
              </a:spcAft>
              <a:buSzPts val="1000"/>
              <a:buFont typeface="Symbol" panose="05050102010706020507" pitchFamily="18" charset="2"/>
              <a:buChar char=""/>
              <a:tabLst>
                <a:tab pos="457200" algn="l"/>
              </a:tabLst>
            </a:pPr>
            <a:endParaRPr lang="en-GB" sz="1700" b="1" dirty="0">
              <a:solidFill>
                <a:schemeClr val="tx2"/>
              </a:solidFill>
              <a:latin typeface="Arial"/>
              <a:cs typeface="Times New Roman"/>
            </a:endParaRPr>
          </a:p>
          <a:p>
            <a:pPr marL="342900" lvl="4" indent="-342900">
              <a:lnSpc>
                <a:spcPct val="107000"/>
              </a:lnSpc>
              <a:spcBef>
                <a:spcPts val="600"/>
              </a:spcBef>
              <a:spcAft>
                <a:spcPts val="800"/>
              </a:spcAft>
              <a:buSzPts val="1000"/>
              <a:buFont typeface="Symbol" panose="05050102010706020507" pitchFamily="18" charset="2"/>
              <a:buChar char=""/>
              <a:tabLst>
                <a:tab pos="457200" algn="l"/>
              </a:tabLst>
            </a:pPr>
            <a:r>
              <a:rPr lang="en-GB" sz="1700" b="1" dirty="0">
                <a:solidFill>
                  <a:schemeClr val="tx2"/>
                </a:solidFill>
                <a:latin typeface="Arial"/>
                <a:cs typeface="Times New Roman"/>
              </a:rPr>
              <a:t>Media </a:t>
            </a:r>
            <a:r>
              <a:rPr lang="et-EE" sz="1700" b="1" dirty="0">
                <a:solidFill>
                  <a:schemeClr val="tx2"/>
                </a:solidFill>
                <a:latin typeface="Arial"/>
                <a:cs typeface="Times New Roman"/>
              </a:rPr>
              <a:t>c</a:t>
            </a:r>
            <a:r>
              <a:rPr lang="en-GB" sz="1700" b="1" dirty="0" err="1">
                <a:solidFill>
                  <a:schemeClr val="tx2"/>
                </a:solidFill>
                <a:latin typeface="Arial"/>
                <a:cs typeface="Times New Roman"/>
              </a:rPr>
              <a:t>lubs</a:t>
            </a:r>
            <a:r>
              <a:rPr lang="en-GB" sz="1700" b="1" dirty="0">
                <a:solidFill>
                  <a:schemeClr val="tx2"/>
                </a:solidFill>
                <a:latin typeface="Arial"/>
                <a:cs typeface="Times New Roman"/>
              </a:rPr>
              <a:t> and training</a:t>
            </a:r>
            <a:endParaRPr lang="et-EE" sz="1700" b="1" dirty="0">
              <a:solidFill>
                <a:schemeClr val="tx2"/>
              </a:solidFill>
              <a:latin typeface="Arial"/>
              <a:cs typeface="Times New Roman"/>
            </a:endParaRPr>
          </a:p>
          <a:p>
            <a:pPr marL="645160" lvl="4" indent="-285750">
              <a:lnSpc>
                <a:spcPct val="150000"/>
              </a:lnSpc>
              <a:buSzPts val="1000"/>
              <a:tabLst>
                <a:tab pos="457200" algn="l"/>
              </a:tabLst>
            </a:pPr>
            <a:r>
              <a:rPr lang="et-EE" sz="1700" b="1" dirty="0"/>
              <a:t>Estonian </a:t>
            </a:r>
            <a:r>
              <a:rPr lang="et-EE" sz="1700" b="1" dirty="0" err="1"/>
              <a:t>Youth</a:t>
            </a:r>
            <a:r>
              <a:rPr lang="et-EE" sz="1700" b="1" dirty="0"/>
              <a:t> </a:t>
            </a:r>
            <a:r>
              <a:rPr lang="et-EE" sz="1700" b="1" dirty="0" err="1"/>
              <a:t>Council</a:t>
            </a:r>
            <a:r>
              <a:rPr lang="et-EE" sz="1700" b="1" dirty="0"/>
              <a:t> (</a:t>
            </a:r>
            <a:r>
              <a:rPr lang="en-GB" sz="1700" b="1" dirty="0"/>
              <a:t>ENL</a:t>
            </a:r>
            <a:r>
              <a:rPr lang="et-EE" sz="1700" b="1" dirty="0"/>
              <a:t>): </a:t>
            </a:r>
            <a:r>
              <a:rPr lang="et-EE" sz="1700" dirty="0" err="1"/>
              <a:t>media</a:t>
            </a:r>
            <a:r>
              <a:rPr lang="et-EE" sz="1700" dirty="0"/>
              <a:t> </a:t>
            </a:r>
            <a:r>
              <a:rPr lang="et-EE" sz="1700" dirty="0" err="1"/>
              <a:t>literacy</a:t>
            </a:r>
            <a:r>
              <a:rPr lang="et-EE" sz="1700" dirty="0"/>
              <a:t> </a:t>
            </a:r>
            <a:r>
              <a:rPr lang="et-EE" sz="1700" dirty="0" err="1"/>
              <a:t>training</a:t>
            </a:r>
            <a:r>
              <a:rPr lang="et-EE" sz="1700" dirty="0"/>
              <a:t> </a:t>
            </a:r>
            <a:r>
              <a:rPr lang="et-EE" sz="1700" dirty="0" err="1"/>
              <a:t>that</a:t>
            </a:r>
            <a:r>
              <a:rPr lang="et-EE" sz="1700" dirty="0"/>
              <a:t> </a:t>
            </a:r>
            <a:r>
              <a:rPr lang="et-EE" sz="1700" dirty="0" err="1"/>
              <a:t>grew</a:t>
            </a:r>
            <a:r>
              <a:rPr lang="et-EE" sz="1700" dirty="0"/>
              <a:t> </a:t>
            </a:r>
            <a:r>
              <a:rPr lang="et-EE" sz="1700" dirty="0" err="1"/>
              <a:t>into</a:t>
            </a:r>
            <a:r>
              <a:rPr lang="et-EE" sz="1700" dirty="0"/>
              <a:t> </a:t>
            </a:r>
            <a:r>
              <a:rPr lang="et-EE" sz="1700" dirty="0" err="1"/>
              <a:t>democracy</a:t>
            </a:r>
            <a:r>
              <a:rPr lang="et-EE" sz="1700" dirty="0"/>
              <a:t> </a:t>
            </a:r>
            <a:r>
              <a:rPr lang="et-EE" sz="1700" dirty="0" err="1"/>
              <a:t>academy</a:t>
            </a:r>
            <a:r>
              <a:rPr lang="et-EE" sz="1700" dirty="0"/>
              <a:t>.</a:t>
            </a:r>
          </a:p>
          <a:p>
            <a:pPr marL="645160" lvl="4" indent="-285750">
              <a:lnSpc>
                <a:spcPct val="150000"/>
              </a:lnSpc>
              <a:buSzPts val="1000"/>
              <a:tabLst>
                <a:tab pos="457200" algn="l"/>
              </a:tabLst>
            </a:pPr>
            <a:r>
              <a:rPr lang="en-GB" sz="1700" b="1" dirty="0"/>
              <a:t>Narva Media Club</a:t>
            </a:r>
            <a:r>
              <a:rPr lang="et-EE" sz="1700" b="1" dirty="0"/>
              <a:t>: </a:t>
            </a:r>
            <a:r>
              <a:rPr lang="et-EE" sz="1700" dirty="0" err="1"/>
              <a:t>creating</a:t>
            </a:r>
            <a:r>
              <a:rPr lang="et-EE" sz="1700" dirty="0"/>
              <a:t> </a:t>
            </a:r>
            <a:r>
              <a:rPr lang="et-EE" sz="1700" dirty="0" err="1"/>
              <a:t>documentaries</a:t>
            </a:r>
            <a:r>
              <a:rPr lang="et-EE" sz="1700" dirty="0"/>
              <a:t>, holding </a:t>
            </a:r>
            <a:r>
              <a:rPr lang="en-GB" sz="1700" dirty="0"/>
              <a:t>public discussions</a:t>
            </a:r>
            <a:r>
              <a:rPr lang="et-EE" sz="1700" dirty="0"/>
              <a:t> and </a:t>
            </a:r>
            <a:r>
              <a:rPr lang="et-EE" sz="1700" dirty="0" err="1"/>
              <a:t>organising</a:t>
            </a:r>
            <a:r>
              <a:rPr lang="et-EE" sz="1700" dirty="0"/>
              <a:t> </a:t>
            </a:r>
            <a:r>
              <a:rPr lang="en-GB" sz="1700" dirty="0"/>
              <a:t>workshops</a:t>
            </a:r>
            <a:r>
              <a:rPr lang="et-EE" sz="1700" dirty="0"/>
              <a:t> on </a:t>
            </a:r>
            <a:r>
              <a:rPr lang="et-EE" sz="1700" dirty="0" err="1"/>
              <a:t>media</a:t>
            </a:r>
            <a:r>
              <a:rPr lang="et-EE" sz="1700" dirty="0"/>
              <a:t> </a:t>
            </a:r>
            <a:r>
              <a:rPr lang="et-EE" sz="1700" dirty="0" err="1"/>
              <a:t>literacy</a:t>
            </a:r>
            <a:r>
              <a:rPr lang="et-EE" sz="1700" dirty="0"/>
              <a:t> and </a:t>
            </a:r>
            <a:r>
              <a:rPr lang="et-EE" sz="1700" dirty="0" err="1"/>
              <a:t>disinformation</a:t>
            </a:r>
            <a:r>
              <a:rPr lang="en-GB" sz="1700" dirty="0"/>
              <a:t>. </a:t>
            </a:r>
          </a:p>
          <a:p>
            <a:pPr marL="645160" lvl="4" indent="-285750">
              <a:lnSpc>
                <a:spcPct val="150000"/>
              </a:lnSpc>
              <a:buSzPts val="1000"/>
              <a:tabLst>
                <a:tab pos="457200" algn="l"/>
              </a:tabLst>
            </a:pPr>
            <a:r>
              <a:rPr lang="en-GB" sz="1700" b="1" dirty="0"/>
              <a:t>Art Republic Krenholmia: </a:t>
            </a:r>
            <a:r>
              <a:rPr lang="en-GB" sz="1700" dirty="0"/>
              <a:t>tackling prevailing gender stereotypes in Russian language media through community media clubs, where media is analysed, contextualised and assessed. </a:t>
            </a:r>
            <a:endParaRPr lang="et-EE" sz="1700" dirty="0"/>
          </a:p>
          <a:p>
            <a:pPr marL="645160" lvl="4" indent="-285750">
              <a:lnSpc>
                <a:spcPct val="150000"/>
              </a:lnSpc>
              <a:buSzPts val="1000"/>
              <a:tabLst>
                <a:tab pos="457200" algn="l"/>
              </a:tabLst>
            </a:pPr>
            <a:r>
              <a:rPr lang="et-EE" sz="1700" dirty="0"/>
              <a:t>E</a:t>
            </a:r>
            <a:r>
              <a:rPr lang="en-GB" sz="1700" dirty="0" err="1"/>
              <a:t>lements</a:t>
            </a:r>
            <a:r>
              <a:rPr lang="en-GB" sz="1700" dirty="0"/>
              <a:t> of media lit</a:t>
            </a:r>
            <a:r>
              <a:rPr lang="et-EE" sz="1700" dirty="0" err="1"/>
              <a:t>eracy</a:t>
            </a:r>
            <a:r>
              <a:rPr lang="en-GB" sz="1700" dirty="0"/>
              <a:t> in </a:t>
            </a:r>
            <a:r>
              <a:rPr lang="en-GB" sz="1700" b="1" dirty="0">
                <a:solidFill>
                  <a:schemeClr val="tx2"/>
                </a:solidFill>
              </a:rPr>
              <a:t>Superheroes, S</a:t>
            </a:r>
            <a:r>
              <a:rPr lang="et-EE" sz="1700" b="1" dirty="0">
                <a:solidFill>
                  <a:schemeClr val="tx2"/>
                </a:solidFill>
              </a:rPr>
              <a:t>PIN</a:t>
            </a:r>
            <a:r>
              <a:rPr lang="en-GB" sz="1700" b="1" dirty="0">
                <a:solidFill>
                  <a:schemeClr val="tx2"/>
                </a:solidFill>
              </a:rPr>
              <a:t>, Changemakers</a:t>
            </a:r>
            <a:r>
              <a:rPr lang="et-EE" sz="1700" b="1" dirty="0">
                <a:solidFill>
                  <a:schemeClr val="tx2"/>
                </a:solidFill>
              </a:rPr>
              <a:t> </a:t>
            </a:r>
            <a:r>
              <a:rPr lang="et-EE" sz="1700" b="1" dirty="0" err="1">
                <a:solidFill>
                  <a:schemeClr val="tx2"/>
                </a:solidFill>
              </a:rPr>
              <a:t>Academy</a:t>
            </a:r>
            <a:r>
              <a:rPr lang="en-GB" sz="1700" b="1" dirty="0">
                <a:solidFill>
                  <a:schemeClr val="tx2"/>
                </a:solidFill>
              </a:rPr>
              <a:t>, </a:t>
            </a:r>
            <a:r>
              <a:rPr lang="et-EE" sz="1700" b="1" dirty="0" err="1">
                <a:solidFill>
                  <a:schemeClr val="tx2"/>
                </a:solidFill>
              </a:rPr>
              <a:t>Open</a:t>
            </a:r>
            <a:r>
              <a:rPr lang="et-EE" sz="1700" b="1" dirty="0">
                <a:solidFill>
                  <a:schemeClr val="tx2"/>
                </a:solidFill>
              </a:rPr>
              <a:t> </a:t>
            </a:r>
            <a:r>
              <a:rPr lang="et-EE" sz="1700" b="1" dirty="0" err="1">
                <a:solidFill>
                  <a:schemeClr val="tx2"/>
                </a:solidFill>
              </a:rPr>
              <a:t>Youth</a:t>
            </a:r>
            <a:r>
              <a:rPr lang="et-EE" sz="1700" b="1" dirty="0">
                <a:solidFill>
                  <a:schemeClr val="tx2"/>
                </a:solidFill>
              </a:rPr>
              <a:t> Centres,</a:t>
            </a:r>
            <a:r>
              <a:rPr lang="en-GB" sz="1700" b="1" dirty="0">
                <a:solidFill>
                  <a:schemeClr val="tx2"/>
                </a:solidFill>
              </a:rPr>
              <a:t> </a:t>
            </a:r>
            <a:r>
              <a:rPr lang="en-GB" sz="1700" b="1" dirty="0" err="1">
                <a:solidFill>
                  <a:schemeClr val="tx2"/>
                </a:solidFill>
              </a:rPr>
              <a:t>Lasnaidee</a:t>
            </a:r>
            <a:r>
              <a:rPr lang="en-GB" sz="1700" b="1" dirty="0">
                <a:solidFill>
                  <a:schemeClr val="tx2"/>
                </a:solidFill>
              </a:rPr>
              <a:t>, </a:t>
            </a:r>
            <a:r>
              <a:rPr lang="et-EE" sz="1700" b="1" dirty="0">
                <a:solidFill>
                  <a:schemeClr val="tx2"/>
                </a:solidFill>
              </a:rPr>
              <a:t>Ida-Viru Loomeinkubaator, </a:t>
            </a:r>
            <a:r>
              <a:rPr lang="et-EE" sz="1700" b="1" dirty="0" err="1">
                <a:solidFill>
                  <a:schemeClr val="tx2"/>
                </a:solidFill>
              </a:rPr>
              <a:t>HeadRead</a:t>
            </a:r>
            <a:r>
              <a:rPr lang="et-EE" sz="1700" b="1" dirty="0">
                <a:solidFill>
                  <a:schemeClr val="tx2"/>
                </a:solidFill>
              </a:rPr>
              <a:t> </a:t>
            </a:r>
            <a:r>
              <a:rPr lang="et-EE" sz="1700" b="1" dirty="0" err="1">
                <a:solidFill>
                  <a:schemeClr val="tx2"/>
                </a:solidFill>
              </a:rPr>
              <a:t>Literature</a:t>
            </a:r>
            <a:r>
              <a:rPr lang="et-EE" sz="1700" b="1" dirty="0">
                <a:solidFill>
                  <a:schemeClr val="tx2"/>
                </a:solidFill>
              </a:rPr>
              <a:t> Festival.</a:t>
            </a:r>
            <a:endParaRPr lang="en-GB" sz="1700" b="1" dirty="0">
              <a:solidFill>
                <a:schemeClr val="tx2"/>
              </a:solidFill>
            </a:endParaRPr>
          </a:p>
          <a:p>
            <a:pPr marL="645160" lvl="4" indent="-285750">
              <a:lnSpc>
                <a:spcPct val="150000"/>
              </a:lnSpc>
              <a:buSzPts val="1000"/>
              <a:tabLst>
                <a:tab pos="457200" algn="l"/>
              </a:tabLst>
            </a:pPr>
            <a:r>
              <a:rPr lang="en-GB" sz="1700" b="1" dirty="0"/>
              <a:t>Baltic Film Media Arts and Communication School: </a:t>
            </a:r>
            <a:r>
              <a:rPr lang="en-GB" sz="1700" dirty="0"/>
              <a:t>organised 18 hands-on media literacy workshops in Narva, Pärnu and Tallinn with 8 screenings from children to children film clips. All activities were focused towards kindergarten staff.</a:t>
            </a:r>
          </a:p>
          <a:p>
            <a:pPr marL="645160" lvl="4" indent="-285750">
              <a:lnSpc>
                <a:spcPct val="150000"/>
              </a:lnSpc>
              <a:buSzPts val="1000"/>
              <a:tabLst>
                <a:tab pos="457200" algn="l"/>
              </a:tabLst>
            </a:pPr>
            <a:endParaRPr lang="en-GB" sz="1700" dirty="0"/>
          </a:p>
          <a:p>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11</a:t>
            </a:fld>
            <a:endParaRPr lang="en-GB" dirty="0"/>
          </a:p>
        </p:txBody>
      </p:sp>
    </p:spTree>
    <p:extLst>
      <p:ext uri="{BB962C8B-B14F-4D97-AF65-F5344CB8AC3E}">
        <p14:creationId xmlns:p14="http://schemas.microsoft.com/office/powerpoint/2010/main" val="2713582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E76EA5-484D-421F-B78A-2B08084DBE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730"/>
          <a:stretch/>
        </p:blipFill>
        <p:spPr>
          <a:xfrm>
            <a:off x="13" y="7"/>
            <a:ext cx="12191987" cy="6857993"/>
          </a:xfrm>
          <a:prstGeom prst="rect">
            <a:avLst/>
          </a:prstGeom>
        </p:spPr>
      </p:pic>
      <p:sp>
        <p:nvSpPr>
          <p:cNvPr id="16"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0960" tIns="30480" rIns="60960" bIns="30480" rtlCol="0" anchor="t">
            <a:normAutofit/>
          </a:bodyPr>
          <a:lstStyle/>
          <a:p>
            <a:pPr algn="ctr">
              <a:spcAft>
                <a:spcPts val="667"/>
              </a:spcAft>
              <a:buClr>
                <a:schemeClr val="tx1"/>
              </a:buClr>
              <a:buSzPct val="100000"/>
            </a:pPr>
            <a:endParaRPr lang="en-US" sz="1067" cap="all"/>
          </a:p>
        </p:txBody>
      </p:sp>
      <p:sp>
        <p:nvSpPr>
          <p:cNvPr id="11" name="Rectangle 10">
            <a:extLst>
              <a:ext uri="{FF2B5EF4-FFF2-40B4-BE49-F238E27FC236}">
                <a16:creationId xmlns:a16="http://schemas.microsoft.com/office/drawing/2014/main" id="{BBFC2D07-8504-480F-9BC6-C5CCDA4C50A8}"/>
              </a:ext>
            </a:extLst>
          </p:cNvPr>
          <p:cNvSpPr/>
          <p:nvPr/>
        </p:nvSpPr>
        <p:spPr>
          <a:xfrm>
            <a:off x="8482097" y="1866082"/>
            <a:ext cx="3852041" cy="1834056"/>
          </a:xfrm>
          <a:prstGeom prst="rect">
            <a:avLst/>
          </a:prstGeom>
        </p:spPr>
        <p:txBody>
          <a:bodyPr vert="horz" lIns="60960" tIns="30480" rIns="60960" bIns="30480" rtlCol="0" anchor="b">
            <a:normAutofit/>
          </a:bodyPr>
          <a:lstStyle/>
          <a:p>
            <a:pPr algn="ctr" defTabSz="609630">
              <a:lnSpc>
                <a:spcPct val="90000"/>
              </a:lnSpc>
              <a:spcBef>
                <a:spcPct val="0"/>
              </a:spcBef>
              <a:spcAft>
                <a:spcPts val="400"/>
              </a:spcAft>
            </a:pPr>
            <a:r>
              <a:rPr lang="et-EE" sz="4000" b="1" dirty="0" err="1">
                <a:latin typeface="+mj-lt"/>
                <a:ea typeface="+mj-ea"/>
                <a:cs typeface="+mj-cs"/>
              </a:rPr>
              <a:t>Station</a:t>
            </a:r>
            <a:r>
              <a:rPr lang="et-EE" sz="4000" b="1" dirty="0">
                <a:latin typeface="+mj-lt"/>
                <a:ea typeface="+mj-ea"/>
                <a:cs typeface="+mj-cs"/>
              </a:rPr>
              <a:t> Narva </a:t>
            </a:r>
            <a:endParaRPr lang="en-US" sz="4000" b="1" kern="1200" dirty="0">
              <a:latin typeface="+mj-lt"/>
              <a:ea typeface="+mj-ea"/>
              <a:cs typeface="+mj-cs"/>
            </a:endParaRPr>
          </a:p>
        </p:txBody>
      </p:sp>
      <p:cxnSp>
        <p:nvCxnSpPr>
          <p:cNvPr id="18" name="Straight Connector 17">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65689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t-EE" sz="4200" dirty="0" err="1"/>
              <a:t>Thank</a:t>
            </a:r>
            <a:r>
              <a:rPr lang="et-EE" sz="4200" dirty="0"/>
              <a:t> </a:t>
            </a:r>
            <a:r>
              <a:rPr lang="et-EE" sz="4200" dirty="0" err="1"/>
              <a:t>you</a:t>
            </a:r>
            <a:r>
              <a:rPr lang="et-EE" sz="4200" dirty="0"/>
              <a:t>!</a:t>
            </a:r>
            <a:endParaRPr lang="en-GB" sz="4200" dirty="0"/>
          </a:p>
        </p:txBody>
      </p:sp>
      <p:sp>
        <p:nvSpPr>
          <p:cNvPr id="4" name="Subtitle 3"/>
          <p:cNvSpPr>
            <a:spLocks noGrp="1"/>
          </p:cNvSpPr>
          <p:nvPr>
            <p:ph type="subTitle" idx="1"/>
          </p:nvPr>
        </p:nvSpPr>
        <p:spPr/>
        <p:txBody>
          <a:bodyPr>
            <a:normAutofit/>
          </a:bodyPr>
          <a:lstStyle/>
          <a:p>
            <a:endParaRPr lang="en-GB" dirty="0"/>
          </a:p>
        </p:txBody>
      </p:sp>
      <p:sp>
        <p:nvSpPr>
          <p:cNvPr id="2" name="Footer Placeholder 1"/>
          <p:cNvSpPr>
            <a:spLocks noGrp="1"/>
          </p:cNvSpPr>
          <p:nvPr>
            <p:ph type="ftr" sz="quarter" idx="11"/>
          </p:nvPr>
        </p:nvSpPr>
        <p:spPr/>
        <p:txBody>
          <a:bodyPr/>
          <a:lstStyle/>
          <a:p>
            <a:r>
              <a:rPr lang="en-GB" dirty="0"/>
              <a:t>www.britishcouncil.org</a:t>
            </a:r>
          </a:p>
        </p:txBody>
      </p:sp>
      <p:sp>
        <p:nvSpPr>
          <p:cNvPr id="6" name="Text Placeholder 5">
            <a:extLst>
              <a:ext uri="{FF2B5EF4-FFF2-40B4-BE49-F238E27FC236}">
                <a16:creationId xmlns:a16="http://schemas.microsoft.com/office/drawing/2014/main" id="{BCF5C2EE-16FF-4F30-B5D5-D4551CD3BDD0}"/>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226196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EDDA9-181E-5340-8942-EE3B7CBC7790}"/>
              </a:ext>
            </a:extLst>
          </p:cNvPr>
          <p:cNvSpPr>
            <a:spLocks noGrp="1"/>
          </p:cNvSpPr>
          <p:nvPr>
            <p:ph type="title"/>
          </p:nvPr>
        </p:nvSpPr>
        <p:spPr/>
        <p:txBody>
          <a:bodyPr/>
          <a:lstStyle/>
          <a:p>
            <a:r>
              <a:rPr lang="et-EE" dirty="0">
                <a:latin typeface="British Council Sans Headline"/>
                <a:cs typeface="British Council Sans Headline"/>
              </a:rPr>
              <a:t>British </a:t>
            </a:r>
            <a:r>
              <a:rPr lang="et-EE" dirty="0" err="1">
                <a:latin typeface="British Council Sans Headline"/>
                <a:cs typeface="British Council Sans Headline"/>
              </a:rPr>
              <a:t>Council</a:t>
            </a:r>
            <a:r>
              <a:rPr lang="et-EE" dirty="0">
                <a:latin typeface="British Council Sans Headline"/>
                <a:cs typeface="British Council Sans Headline"/>
              </a:rPr>
              <a:t> in Estonia</a:t>
            </a:r>
            <a:endParaRPr lang="et-EE" dirty="0"/>
          </a:p>
        </p:txBody>
      </p:sp>
      <p:sp>
        <p:nvSpPr>
          <p:cNvPr id="4" name="Content Placeholder 3">
            <a:extLst>
              <a:ext uri="{FF2B5EF4-FFF2-40B4-BE49-F238E27FC236}">
                <a16:creationId xmlns:a16="http://schemas.microsoft.com/office/drawing/2014/main" id="{E2A0CB86-8D61-744C-8C38-3EE23DFB811B}"/>
              </a:ext>
            </a:extLst>
          </p:cNvPr>
          <p:cNvSpPr>
            <a:spLocks noGrp="1"/>
          </p:cNvSpPr>
          <p:nvPr>
            <p:ph sz="half" idx="1"/>
          </p:nvPr>
        </p:nvSpPr>
        <p:spPr>
          <a:xfrm>
            <a:off x="648000" y="1512000"/>
            <a:ext cx="11021086" cy="4500000"/>
          </a:xfrm>
        </p:spPr>
        <p:txBody>
          <a:bodyPr vert="horz" lIns="0" tIns="0" rIns="0" bIns="0" rtlCol="0" anchor="t">
            <a:noAutofit/>
          </a:bodyPr>
          <a:lstStyle/>
          <a:p>
            <a:pPr lvl="2">
              <a:spcBef>
                <a:spcPts val="600"/>
              </a:spcBef>
              <a:buClr>
                <a:srgbClr val="00DCFF"/>
              </a:buClr>
            </a:pPr>
            <a:r>
              <a:rPr lang="et-EE" sz="2200" b="1" dirty="0">
                <a:solidFill>
                  <a:schemeClr val="tx2"/>
                </a:solidFill>
              </a:rPr>
              <a:t>British </a:t>
            </a:r>
            <a:r>
              <a:rPr lang="et-EE" sz="2200" b="1" dirty="0" err="1">
                <a:solidFill>
                  <a:schemeClr val="tx2"/>
                </a:solidFill>
              </a:rPr>
              <a:t>Council</a:t>
            </a:r>
            <a:r>
              <a:rPr lang="et-EE" sz="2200" b="1" dirty="0">
                <a:solidFill>
                  <a:schemeClr val="tx2"/>
                </a:solidFill>
              </a:rPr>
              <a:t> </a:t>
            </a:r>
            <a:r>
              <a:rPr lang="et-EE" sz="2200" b="1" dirty="0" err="1">
                <a:solidFill>
                  <a:schemeClr val="tx2"/>
                </a:solidFill>
              </a:rPr>
              <a:t>builds</a:t>
            </a:r>
            <a:r>
              <a:rPr lang="et-EE" sz="2200" b="1" dirty="0">
                <a:solidFill>
                  <a:schemeClr val="tx2"/>
                </a:solidFill>
              </a:rPr>
              <a:t> </a:t>
            </a:r>
            <a:r>
              <a:rPr lang="et-EE" sz="2200" b="1" dirty="0" err="1">
                <a:solidFill>
                  <a:schemeClr val="tx2"/>
                </a:solidFill>
              </a:rPr>
              <a:t>connections</a:t>
            </a:r>
            <a:r>
              <a:rPr lang="et-EE" sz="2200" b="1" dirty="0">
                <a:solidFill>
                  <a:schemeClr val="tx2"/>
                </a:solidFill>
              </a:rPr>
              <a:t>, </a:t>
            </a:r>
            <a:r>
              <a:rPr lang="et-EE" sz="2200" b="1" dirty="0" err="1">
                <a:solidFill>
                  <a:schemeClr val="tx2"/>
                </a:solidFill>
              </a:rPr>
              <a:t>understanding</a:t>
            </a:r>
            <a:r>
              <a:rPr lang="et-EE" sz="2200" b="1" dirty="0">
                <a:solidFill>
                  <a:schemeClr val="tx2"/>
                </a:solidFill>
              </a:rPr>
              <a:t> and trust </a:t>
            </a:r>
            <a:r>
              <a:rPr lang="et-EE" sz="2200" b="1" dirty="0" err="1">
                <a:solidFill>
                  <a:schemeClr val="tx2"/>
                </a:solidFill>
              </a:rPr>
              <a:t>between</a:t>
            </a:r>
            <a:r>
              <a:rPr lang="et-EE" sz="2200" b="1" dirty="0">
                <a:solidFill>
                  <a:schemeClr val="tx2"/>
                </a:solidFill>
              </a:rPr>
              <a:t> </a:t>
            </a:r>
            <a:r>
              <a:rPr lang="et-EE" sz="2200" b="1" dirty="0" err="1">
                <a:solidFill>
                  <a:schemeClr val="tx2"/>
                </a:solidFill>
              </a:rPr>
              <a:t>people</a:t>
            </a:r>
            <a:r>
              <a:rPr lang="et-EE" sz="2200" b="1" dirty="0">
                <a:solidFill>
                  <a:schemeClr val="tx2"/>
                </a:solidFill>
              </a:rPr>
              <a:t> in </a:t>
            </a:r>
            <a:r>
              <a:rPr lang="et-EE" sz="2200" b="1" dirty="0" err="1">
                <a:solidFill>
                  <a:schemeClr val="tx2"/>
                </a:solidFill>
              </a:rPr>
              <a:t>the</a:t>
            </a:r>
            <a:r>
              <a:rPr lang="et-EE" sz="2200" b="1" dirty="0">
                <a:solidFill>
                  <a:schemeClr val="tx2"/>
                </a:solidFill>
              </a:rPr>
              <a:t> UK and </a:t>
            </a:r>
            <a:r>
              <a:rPr lang="et-EE" sz="2200" b="1" dirty="0" err="1">
                <a:solidFill>
                  <a:schemeClr val="tx2"/>
                </a:solidFill>
              </a:rPr>
              <a:t>other</a:t>
            </a:r>
            <a:r>
              <a:rPr lang="et-EE" sz="2200" b="1" dirty="0">
                <a:solidFill>
                  <a:schemeClr val="tx2"/>
                </a:solidFill>
              </a:rPr>
              <a:t> </a:t>
            </a:r>
            <a:r>
              <a:rPr lang="et-EE" sz="2200" b="1" dirty="0" err="1">
                <a:solidFill>
                  <a:schemeClr val="tx2"/>
                </a:solidFill>
              </a:rPr>
              <a:t>countries</a:t>
            </a:r>
            <a:r>
              <a:rPr lang="et-EE" sz="2200" b="1" dirty="0">
                <a:solidFill>
                  <a:schemeClr val="tx2"/>
                </a:solidFill>
              </a:rPr>
              <a:t> </a:t>
            </a:r>
            <a:r>
              <a:rPr lang="et-EE" sz="2200" b="1" dirty="0" err="1">
                <a:solidFill>
                  <a:schemeClr val="tx2"/>
                </a:solidFill>
              </a:rPr>
              <a:t>through</a:t>
            </a:r>
            <a:r>
              <a:rPr lang="et-EE" sz="2200" b="1" dirty="0">
                <a:solidFill>
                  <a:schemeClr val="tx2"/>
                </a:solidFill>
              </a:rPr>
              <a:t> </a:t>
            </a:r>
            <a:r>
              <a:rPr lang="et-EE" sz="2200" b="1" dirty="0" err="1">
                <a:solidFill>
                  <a:schemeClr val="tx2"/>
                </a:solidFill>
              </a:rPr>
              <a:t>arts</a:t>
            </a:r>
            <a:r>
              <a:rPr lang="et-EE" sz="2200" b="1" dirty="0">
                <a:solidFill>
                  <a:schemeClr val="tx2"/>
                </a:solidFill>
              </a:rPr>
              <a:t> and </a:t>
            </a:r>
            <a:r>
              <a:rPr lang="et-EE" sz="2200" b="1" dirty="0" err="1">
                <a:solidFill>
                  <a:schemeClr val="tx2"/>
                </a:solidFill>
              </a:rPr>
              <a:t>culture</a:t>
            </a:r>
            <a:r>
              <a:rPr lang="et-EE" sz="2200" b="1" dirty="0">
                <a:solidFill>
                  <a:schemeClr val="tx2"/>
                </a:solidFill>
              </a:rPr>
              <a:t>, </a:t>
            </a:r>
            <a:r>
              <a:rPr lang="et-EE" sz="2200" b="1" dirty="0" err="1">
                <a:solidFill>
                  <a:schemeClr val="tx2"/>
                </a:solidFill>
              </a:rPr>
              <a:t>education</a:t>
            </a:r>
            <a:r>
              <a:rPr lang="et-EE" sz="2200" b="1" dirty="0">
                <a:solidFill>
                  <a:schemeClr val="tx2"/>
                </a:solidFill>
              </a:rPr>
              <a:t> and </a:t>
            </a:r>
            <a:r>
              <a:rPr lang="et-EE" sz="2200" b="1" dirty="0" err="1">
                <a:solidFill>
                  <a:schemeClr val="tx2"/>
                </a:solidFill>
              </a:rPr>
              <a:t>the</a:t>
            </a:r>
            <a:r>
              <a:rPr lang="et-EE" sz="2200" b="1" dirty="0">
                <a:solidFill>
                  <a:schemeClr val="tx2"/>
                </a:solidFill>
              </a:rPr>
              <a:t> </a:t>
            </a:r>
            <a:r>
              <a:rPr lang="et-EE" sz="2200" b="1" dirty="0" err="1">
                <a:solidFill>
                  <a:schemeClr val="tx2"/>
                </a:solidFill>
              </a:rPr>
              <a:t>English</a:t>
            </a:r>
            <a:r>
              <a:rPr lang="et-EE" sz="2200" b="1" dirty="0">
                <a:solidFill>
                  <a:schemeClr val="tx2"/>
                </a:solidFill>
              </a:rPr>
              <a:t> </a:t>
            </a:r>
            <a:r>
              <a:rPr lang="et-EE" sz="2200" b="1" dirty="0" err="1">
                <a:solidFill>
                  <a:schemeClr val="tx2"/>
                </a:solidFill>
              </a:rPr>
              <a:t>language</a:t>
            </a:r>
            <a:endParaRPr lang="et-EE" sz="2200" b="1" dirty="0">
              <a:solidFill>
                <a:schemeClr val="tx2"/>
              </a:solidFill>
            </a:endParaRPr>
          </a:p>
          <a:p>
            <a:pPr lvl="2">
              <a:spcBef>
                <a:spcPts val="600"/>
              </a:spcBef>
            </a:pPr>
            <a:r>
              <a:rPr lang="lv" dirty="0" err="1">
                <a:ea typeface="+mn-lt"/>
                <a:cs typeface="+mn-lt"/>
              </a:rPr>
              <a:t>We</a:t>
            </a:r>
            <a:r>
              <a:rPr lang="lv" dirty="0">
                <a:ea typeface="+mn-lt"/>
                <a:cs typeface="+mn-lt"/>
              </a:rPr>
              <a:t> </a:t>
            </a:r>
            <a:r>
              <a:rPr lang="lv" dirty="0" err="1">
                <a:ea typeface="+mn-lt"/>
                <a:cs typeface="+mn-lt"/>
              </a:rPr>
              <a:t>help</a:t>
            </a:r>
            <a:r>
              <a:rPr lang="lv" dirty="0">
                <a:ea typeface="+mn-lt"/>
                <a:cs typeface="+mn-lt"/>
              </a:rPr>
              <a:t> </a:t>
            </a:r>
            <a:r>
              <a:rPr lang="lv" dirty="0" err="1">
                <a:ea typeface="+mn-lt"/>
                <a:cs typeface="+mn-lt"/>
              </a:rPr>
              <a:t>people</a:t>
            </a:r>
            <a:r>
              <a:rPr lang="lv" dirty="0">
                <a:ea typeface="+mn-lt"/>
                <a:cs typeface="+mn-lt"/>
              </a:rPr>
              <a:t> to </a:t>
            </a:r>
            <a:r>
              <a:rPr lang="lv" dirty="0" err="1">
                <a:ea typeface="+mn-lt"/>
                <a:cs typeface="+mn-lt"/>
              </a:rPr>
              <a:t>gain</a:t>
            </a:r>
            <a:r>
              <a:rPr lang="lv" dirty="0">
                <a:ea typeface="+mn-lt"/>
                <a:cs typeface="+mn-lt"/>
              </a:rPr>
              <a:t> </a:t>
            </a:r>
            <a:r>
              <a:rPr lang="lv" dirty="0" err="1">
                <a:ea typeface="+mn-lt"/>
                <a:cs typeface="+mn-lt"/>
              </a:rPr>
              <a:t>the</a:t>
            </a:r>
            <a:r>
              <a:rPr lang="lv" dirty="0">
                <a:ea typeface="+mn-lt"/>
                <a:cs typeface="+mn-lt"/>
              </a:rPr>
              <a:t> </a:t>
            </a:r>
            <a:r>
              <a:rPr lang="lv" dirty="0" err="1">
                <a:ea typeface="+mn-lt"/>
                <a:cs typeface="+mn-lt"/>
              </a:rPr>
              <a:t>skills</a:t>
            </a:r>
            <a:r>
              <a:rPr lang="lv" dirty="0">
                <a:ea typeface="+mn-lt"/>
                <a:cs typeface="+mn-lt"/>
              </a:rPr>
              <a:t>, </a:t>
            </a:r>
            <a:r>
              <a:rPr lang="lv" dirty="0" err="1">
                <a:ea typeface="+mn-lt"/>
                <a:cs typeface="+mn-lt"/>
              </a:rPr>
              <a:t>confidence</a:t>
            </a:r>
            <a:r>
              <a:rPr lang="lv" dirty="0">
                <a:ea typeface="+mn-lt"/>
                <a:cs typeface="+mn-lt"/>
              </a:rPr>
              <a:t> </a:t>
            </a:r>
            <a:r>
              <a:rPr lang="lv" dirty="0" err="1">
                <a:ea typeface="+mn-lt"/>
                <a:cs typeface="+mn-lt"/>
              </a:rPr>
              <a:t>and</a:t>
            </a:r>
            <a:r>
              <a:rPr lang="lv" dirty="0">
                <a:ea typeface="+mn-lt"/>
                <a:cs typeface="+mn-lt"/>
              </a:rPr>
              <a:t> </a:t>
            </a:r>
            <a:r>
              <a:rPr lang="lv" dirty="0" err="1">
                <a:ea typeface="+mn-lt"/>
                <a:cs typeface="+mn-lt"/>
              </a:rPr>
              <a:t>connections</a:t>
            </a:r>
            <a:r>
              <a:rPr lang="lv" dirty="0">
                <a:ea typeface="+mn-lt"/>
                <a:cs typeface="+mn-lt"/>
              </a:rPr>
              <a:t> </a:t>
            </a:r>
            <a:r>
              <a:rPr lang="lv" dirty="0" err="1">
                <a:ea typeface="+mn-lt"/>
                <a:cs typeface="+mn-lt"/>
              </a:rPr>
              <a:t>they</a:t>
            </a:r>
            <a:r>
              <a:rPr lang="lv" dirty="0">
                <a:ea typeface="+mn-lt"/>
                <a:cs typeface="+mn-lt"/>
              </a:rPr>
              <a:t> </a:t>
            </a:r>
            <a:r>
              <a:rPr lang="lv" dirty="0" err="1">
                <a:ea typeface="+mn-lt"/>
                <a:cs typeface="+mn-lt"/>
              </a:rPr>
              <a:t>are</a:t>
            </a:r>
            <a:r>
              <a:rPr lang="lv" dirty="0">
                <a:ea typeface="+mn-lt"/>
                <a:cs typeface="+mn-lt"/>
              </a:rPr>
              <a:t> </a:t>
            </a:r>
            <a:r>
              <a:rPr lang="lv" dirty="0" err="1">
                <a:ea typeface="+mn-lt"/>
                <a:cs typeface="+mn-lt"/>
              </a:rPr>
              <a:t>looking</a:t>
            </a:r>
            <a:r>
              <a:rPr lang="lv" dirty="0">
                <a:ea typeface="+mn-lt"/>
                <a:cs typeface="+mn-lt"/>
              </a:rPr>
              <a:t> </a:t>
            </a:r>
            <a:r>
              <a:rPr lang="lv" dirty="0" err="1">
                <a:ea typeface="+mn-lt"/>
                <a:cs typeface="+mn-lt"/>
              </a:rPr>
              <a:t>for</a:t>
            </a:r>
            <a:r>
              <a:rPr lang="lv" dirty="0">
                <a:ea typeface="+mn-lt"/>
                <a:cs typeface="+mn-lt"/>
              </a:rPr>
              <a:t> to </a:t>
            </a:r>
            <a:r>
              <a:rPr lang="lv" dirty="0" err="1">
                <a:ea typeface="+mn-lt"/>
                <a:cs typeface="+mn-lt"/>
              </a:rPr>
              <a:t>realise</a:t>
            </a:r>
            <a:r>
              <a:rPr lang="lv" dirty="0">
                <a:ea typeface="+mn-lt"/>
                <a:cs typeface="+mn-lt"/>
              </a:rPr>
              <a:t> </a:t>
            </a:r>
            <a:r>
              <a:rPr lang="lv" dirty="0" err="1">
                <a:ea typeface="+mn-lt"/>
                <a:cs typeface="+mn-lt"/>
              </a:rPr>
              <a:t>their</a:t>
            </a:r>
            <a:r>
              <a:rPr lang="lv" dirty="0">
                <a:ea typeface="+mn-lt"/>
                <a:cs typeface="+mn-lt"/>
              </a:rPr>
              <a:t> </a:t>
            </a:r>
            <a:r>
              <a:rPr lang="lv" dirty="0" err="1">
                <a:ea typeface="+mn-lt"/>
                <a:cs typeface="+mn-lt"/>
              </a:rPr>
              <a:t>potential</a:t>
            </a:r>
            <a:r>
              <a:rPr lang="lv" dirty="0">
                <a:ea typeface="+mn-lt"/>
                <a:cs typeface="+mn-lt"/>
              </a:rPr>
              <a:t> </a:t>
            </a:r>
            <a:r>
              <a:rPr lang="lv" dirty="0" err="1">
                <a:ea typeface="+mn-lt"/>
                <a:cs typeface="+mn-lt"/>
              </a:rPr>
              <a:t>and</a:t>
            </a:r>
            <a:r>
              <a:rPr lang="lv" dirty="0">
                <a:ea typeface="+mn-lt"/>
                <a:cs typeface="+mn-lt"/>
              </a:rPr>
              <a:t> to </a:t>
            </a:r>
            <a:r>
              <a:rPr lang="lv" dirty="0" err="1">
                <a:ea typeface="+mn-lt"/>
                <a:cs typeface="+mn-lt"/>
              </a:rPr>
              <a:t>participate</a:t>
            </a:r>
            <a:r>
              <a:rPr lang="lv" dirty="0">
                <a:ea typeface="+mn-lt"/>
                <a:cs typeface="+mn-lt"/>
              </a:rPr>
              <a:t> </a:t>
            </a:r>
            <a:r>
              <a:rPr lang="lv" dirty="0" err="1">
                <a:ea typeface="+mn-lt"/>
                <a:cs typeface="+mn-lt"/>
              </a:rPr>
              <a:t>in</a:t>
            </a:r>
            <a:r>
              <a:rPr lang="lv" dirty="0">
                <a:ea typeface="+mn-lt"/>
                <a:cs typeface="+mn-lt"/>
              </a:rPr>
              <a:t> </a:t>
            </a:r>
            <a:r>
              <a:rPr lang="lv" dirty="0" err="1">
                <a:ea typeface="+mn-lt"/>
                <a:cs typeface="+mn-lt"/>
              </a:rPr>
              <a:t>strong</a:t>
            </a:r>
            <a:r>
              <a:rPr lang="lv" dirty="0">
                <a:ea typeface="+mn-lt"/>
                <a:cs typeface="+mn-lt"/>
              </a:rPr>
              <a:t> </a:t>
            </a:r>
            <a:r>
              <a:rPr lang="lv" dirty="0" err="1">
                <a:ea typeface="+mn-lt"/>
                <a:cs typeface="+mn-lt"/>
              </a:rPr>
              <a:t>and</a:t>
            </a:r>
            <a:r>
              <a:rPr lang="lv" dirty="0">
                <a:ea typeface="+mn-lt"/>
                <a:cs typeface="+mn-lt"/>
              </a:rPr>
              <a:t> </a:t>
            </a:r>
            <a:r>
              <a:rPr lang="lv" dirty="0" err="1">
                <a:ea typeface="+mn-lt"/>
                <a:cs typeface="+mn-lt"/>
              </a:rPr>
              <a:t>inclusive</a:t>
            </a:r>
            <a:r>
              <a:rPr lang="lv" dirty="0">
                <a:ea typeface="+mn-lt"/>
                <a:cs typeface="+mn-lt"/>
              </a:rPr>
              <a:t> </a:t>
            </a:r>
            <a:r>
              <a:rPr lang="lv" dirty="0" err="1">
                <a:ea typeface="+mn-lt"/>
                <a:cs typeface="+mn-lt"/>
              </a:rPr>
              <a:t>communities</a:t>
            </a:r>
            <a:r>
              <a:rPr lang="lv" dirty="0">
                <a:ea typeface="+mn-lt"/>
                <a:cs typeface="+mn-lt"/>
              </a:rPr>
              <a:t>. </a:t>
            </a:r>
            <a:r>
              <a:rPr lang="lv" dirty="0" err="1">
                <a:ea typeface="+mn-lt"/>
                <a:cs typeface="+mn-lt"/>
              </a:rPr>
              <a:t>Our</a:t>
            </a:r>
            <a:r>
              <a:rPr lang="lv" dirty="0">
                <a:ea typeface="+mn-lt"/>
                <a:cs typeface="+mn-lt"/>
              </a:rPr>
              <a:t> </a:t>
            </a:r>
            <a:r>
              <a:rPr lang="lv" dirty="0" err="1">
                <a:ea typeface="+mn-lt"/>
                <a:cs typeface="+mn-lt"/>
              </a:rPr>
              <a:t>work</a:t>
            </a:r>
            <a:r>
              <a:rPr lang="lv" dirty="0">
                <a:ea typeface="+mn-lt"/>
                <a:cs typeface="+mn-lt"/>
              </a:rPr>
              <a:t> </a:t>
            </a:r>
            <a:r>
              <a:rPr lang="lv" dirty="0" err="1">
                <a:ea typeface="+mn-lt"/>
                <a:cs typeface="+mn-lt"/>
              </a:rPr>
              <a:t>in</a:t>
            </a:r>
            <a:r>
              <a:rPr lang="lv" dirty="0">
                <a:ea typeface="+mn-lt"/>
                <a:cs typeface="+mn-lt"/>
              </a:rPr>
              <a:t> </a:t>
            </a:r>
            <a:r>
              <a:rPr lang="lv" dirty="0" err="1">
                <a:ea typeface="+mn-lt"/>
                <a:cs typeface="+mn-lt"/>
              </a:rPr>
              <a:t>education</a:t>
            </a:r>
            <a:r>
              <a:rPr lang="lv" dirty="0">
                <a:ea typeface="+mn-lt"/>
                <a:cs typeface="+mn-lt"/>
              </a:rPr>
              <a:t>, arts </a:t>
            </a:r>
            <a:r>
              <a:rPr lang="lv" dirty="0" err="1">
                <a:ea typeface="+mn-lt"/>
                <a:cs typeface="+mn-lt"/>
              </a:rPr>
              <a:t>and</a:t>
            </a:r>
            <a:r>
              <a:rPr lang="lv" dirty="0">
                <a:ea typeface="+mn-lt"/>
                <a:cs typeface="+mn-lt"/>
              </a:rPr>
              <a:t> </a:t>
            </a:r>
            <a:r>
              <a:rPr lang="lv" dirty="0" err="1">
                <a:ea typeface="+mn-lt"/>
                <a:cs typeface="+mn-lt"/>
              </a:rPr>
              <a:t>culture</a:t>
            </a:r>
            <a:r>
              <a:rPr lang="lv" dirty="0">
                <a:ea typeface="+mn-lt"/>
                <a:cs typeface="+mn-lt"/>
              </a:rPr>
              <a:t> </a:t>
            </a:r>
            <a:r>
              <a:rPr lang="lv" dirty="0" err="1">
                <a:ea typeface="+mn-lt"/>
                <a:cs typeface="+mn-lt"/>
              </a:rPr>
              <a:t>stimulates</a:t>
            </a:r>
            <a:r>
              <a:rPr lang="lv" dirty="0">
                <a:ea typeface="+mn-lt"/>
                <a:cs typeface="+mn-lt"/>
              </a:rPr>
              <a:t> </a:t>
            </a:r>
            <a:r>
              <a:rPr lang="lv" dirty="0" err="1">
                <a:ea typeface="+mn-lt"/>
                <a:cs typeface="+mn-lt"/>
              </a:rPr>
              <a:t>creative</a:t>
            </a:r>
            <a:r>
              <a:rPr lang="lv" dirty="0">
                <a:ea typeface="+mn-lt"/>
                <a:cs typeface="+mn-lt"/>
              </a:rPr>
              <a:t> </a:t>
            </a:r>
            <a:r>
              <a:rPr lang="lv" dirty="0" err="1">
                <a:ea typeface="+mn-lt"/>
                <a:cs typeface="+mn-lt"/>
              </a:rPr>
              <a:t>expression</a:t>
            </a:r>
            <a:r>
              <a:rPr lang="lv" dirty="0">
                <a:ea typeface="+mn-lt"/>
                <a:cs typeface="+mn-lt"/>
              </a:rPr>
              <a:t> </a:t>
            </a:r>
            <a:r>
              <a:rPr lang="lv" dirty="0" err="1">
                <a:ea typeface="+mn-lt"/>
                <a:cs typeface="+mn-lt"/>
              </a:rPr>
              <a:t>and</a:t>
            </a:r>
            <a:r>
              <a:rPr lang="lv" dirty="0">
                <a:ea typeface="+mn-lt"/>
                <a:cs typeface="+mn-lt"/>
              </a:rPr>
              <a:t> </a:t>
            </a:r>
            <a:r>
              <a:rPr lang="lv" dirty="0" err="1">
                <a:ea typeface="+mn-lt"/>
                <a:cs typeface="+mn-lt"/>
              </a:rPr>
              <a:t>exchanges</a:t>
            </a:r>
            <a:r>
              <a:rPr lang="lv" dirty="0">
                <a:ea typeface="+mn-lt"/>
                <a:cs typeface="+mn-lt"/>
              </a:rPr>
              <a:t> </a:t>
            </a:r>
            <a:r>
              <a:rPr lang="lv" dirty="0" err="1">
                <a:ea typeface="+mn-lt"/>
                <a:cs typeface="+mn-lt"/>
              </a:rPr>
              <a:t>and</a:t>
            </a:r>
            <a:r>
              <a:rPr lang="lv" dirty="0">
                <a:ea typeface="+mn-lt"/>
                <a:cs typeface="+mn-lt"/>
              </a:rPr>
              <a:t> </a:t>
            </a:r>
            <a:r>
              <a:rPr lang="lv" dirty="0" err="1">
                <a:ea typeface="+mn-lt"/>
                <a:cs typeface="+mn-lt"/>
              </a:rPr>
              <a:t>nurtures</a:t>
            </a:r>
            <a:r>
              <a:rPr lang="lv" dirty="0">
                <a:ea typeface="+mn-lt"/>
                <a:cs typeface="+mn-lt"/>
              </a:rPr>
              <a:t> </a:t>
            </a:r>
            <a:r>
              <a:rPr lang="lv" dirty="0" err="1">
                <a:ea typeface="+mn-lt"/>
                <a:cs typeface="+mn-lt"/>
              </a:rPr>
              <a:t>creative</a:t>
            </a:r>
            <a:r>
              <a:rPr lang="lv" dirty="0">
                <a:ea typeface="+mn-lt"/>
                <a:cs typeface="+mn-lt"/>
              </a:rPr>
              <a:t> </a:t>
            </a:r>
            <a:r>
              <a:rPr lang="lv" dirty="0" err="1">
                <a:ea typeface="+mn-lt"/>
                <a:cs typeface="+mn-lt"/>
              </a:rPr>
              <a:t>enterprise</a:t>
            </a:r>
            <a:endParaRPr lang="et-EE" dirty="0" err="1"/>
          </a:p>
          <a:p>
            <a:pPr lvl="2">
              <a:spcBef>
                <a:spcPts val="600"/>
              </a:spcBef>
            </a:pPr>
            <a:endParaRPr lang="lv" dirty="0"/>
          </a:p>
          <a:p>
            <a:pPr lvl="2">
              <a:spcBef>
                <a:spcPts val="600"/>
              </a:spcBef>
            </a:pPr>
            <a:r>
              <a:rPr lang="et-EE" dirty="0"/>
              <a:t>In Estonia, Latvia and </a:t>
            </a:r>
            <a:r>
              <a:rPr lang="et-EE" dirty="0" err="1"/>
              <a:t>Lithuania</a:t>
            </a:r>
            <a:r>
              <a:rPr lang="et-EE" dirty="0"/>
              <a:t> </a:t>
            </a:r>
            <a:r>
              <a:rPr lang="et-EE" dirty="0" err="1"/>
              <a:t>the</a:t>
            </a:r>
            <a:r>
              <a:rPr lang="et-EE" dirty="0"/>
              <a:t> British </a:t>
            </a:r>
            <a:r>
              <a:rPr lang="et-EE" dirty="0" err="1"/>
              <a:t>Council</a:t>
            </a:r>
            <a:r>
              <a:rPr lang="et-EE" dirty="0"/>
              <a:t> </a:t>
            </a:r>
            <a:r>
              <a:rPr lang="et-EE" dirty="0" err="1"/>
              <a:t>offers</a:t>
            </a:r>
            <a:r>
              <a:rPr lang="et-EE" dirty="0"/>
              <a:t> </a:t>
            </a:r>
            <a:r>
              <a:rPr lang="et-EE" dirty="0" err="1"/>
              <a:t>funding</a:t>
            </a:r>
            <a:r>
              <a:rPr lang="et-EE" dirty="0"/>
              <a:t> </a:t>
            </a:r>
            <a:r>
              <a:rPr lang="et-EE" dirty="0" err="1"/>
              <a:t>to</a:t>
            </a:r>
            <a:r>
              <a:rPr lang="et-EE" dirty="0"/>
              <a:t> </a:t>
            </a:r>
            <a:r>
              <a:rPr lang="et-EE" dirty="0" err="1"/>
              <a:t>local</a:t>
            </a:r>
            <a:r>
              <a:rPr lang="et-EE" dirty="0"/>
              <a:t> </a:t>
            </a:r>
            <a:r>
              <a:rPr lang="et-EE" dirty="0" err="1"/>
              <a:t>partners</a:t>
            </a:r>
            <a:r>
              <a:rPr lang="et-EE" dirty="0"/>
              <a:t> </a:t>
            </a:r>
            <a:r>
              <a:rPr lang="et-EE" dirty="0" err="1"/>
              <a:t>through</a:t>
            </a:r>
            <a:r>
              <a:rPr lang="et-EE" dirty="0"/>
              <a:t> </a:t>
            </a:r>
            <a:r>
              <a:rPr lang="et-EE" dirty="0" err="1"/>
              <a:t>two</a:t>
            </a:r>
            <a:r>
              <a:rPr lang="et-EE" dirty="0"/>
              <a:t> </a:t>
            </a:r>
            <a:r>
              <a:rPr lang="et-EE" b="1" dirty="0" err="1">
                <a:solidFill>
                  <a:schemeClr val="tx2"/>
                </a:solidFill>
              </a:rPr>
              <a:t>social</a:t>
            </a:r>
            <a:r>
              <a:rPr lang="et-EE" b="1" dirty="0">
                <a:solidFill>
                  <a:schemeClr val="tx2"/>
                </a:solidFill>
              </a:rPr>
              <a:t> </a:t>
            </a:r>
            <a:r>
              <a:rPr lang="et-EE" b="1" dirty="0" err="1">
                <a:solidFill>
                  <a:schemeClr val="tx2"/>
                </a:solidFill>
              </a:rPr>
              <a:t>cohesion</a:t>
            </a:r>
            <a:r>
              <a:rPr lang="et-EE" dirty="0"/>
              <a:t> programmes: </a:t>
            </a:r>
            <a:r>
              <a:rPr lang="et-EE" b="1" dirty="0" err="1">
                <a:solidFill>
                  <a:schemeClr val="tx2"/>
                </a:solidFill>
              </a:rPr>
              <a:t>People</a:t>
            </a:r>
            <a:r>
              <a:rPr lang="et-EE" b="1" dirty="0">
                <a:solidFill>
                  <a:schemeClr val="tx2"/>
                </a:solidFill>
              </a:rPr>
              <a:t> </a:t>
            </a:r>
            <a:r>
              <a:rPr lang="et-EE" b="1" dirty="0" err="1">
                <a:solidFill>
                  <a:schemeClr val="tx2"/>
                </a:solidFill>
              </a:rPr>
              <a:t>to</a:t>
            </a:r>
            <a:r>
              <a:rPr lang="et-EE" b="1" dirty="0">
                <a:solidFill>
                  <a:schemeClr val="tx2"/>
                </a:solidFill>
              </a:rPr>
              <a:t> </a:t>
            </a:r>
            <a:r>
              <a:rPr lang="et-EE" b="1" dirty="0" err="1">
                <a:solidFill>
                  <a:schemeClr val="tx2"/>
                </a:solidFill>
              </a:rPr>
              <a:t>People</a:t>
            </a:r>
            <a:r>
              <a:rPr lang="et-EE" dirty="0">
                <a:solidFill>
                  <a:schemeClr val="tx2"/>
                </a:solidFill>
              </a:rPr>
              <a:t> and </a:t>
            </a:r>
            <a:r>
              <a:rPr lang="et-EE" b="1" dirty="0">
                <a:solidFill>
                  <a:schemeClr val="tx2"/>
                </a:solidFill>
              </a:rPr>
              <a:t>Baltic </a:t>
            </a:r>
            <a:r>
              <a:rPr lang="et-EE" b="1" dirty="0" err="1">
                <a:solidFill>
                  <a:schemeClr val="tx2"/>
                </a:solidFill>
              </a:rPr>
              <a:t>Independent</a:t>
            </a:r>
            <a:r>
              <a:rPr lang="et-EE" b="1" dirty="0">
                <a:solidFill>
                  <a:schemeClr val="tx2"/>
                </a:solidFill>
              </a:rPr>
              <a:t> Media</a:t>
            </a:r>
            <a:r>
              <a:rPr lang="et-EE" b="1" dirty="0"/>
              <a:t> </a:t>
            </a:r>
            <a:endParaRPr lang="et-EE" dirty="0"/>
          </a:p>
          <a:p>
            <a:pPr marL="285750" lvl="2" indent="-285750">
              <a:spcBef>
                <a:spcPts val="600"/>
              </a:spcBef>
              <a:buChar char="•"/>
            </a:pPr>
            <a:r>
              <a:rPr lang="et-EE" dirty="0"/>
              <a:t> </a:t>
            </a:r>
            <a:r>
              <a:rPr lang="et-EE" dirty="0" err="1"/>
              <a:t>To</a:t>
            </a:r>
            <a:r>
              <a:rPr lang="et-EE" dirty="0"/>
              <a:t> </a:t>
            </a:r>
            <a:r>
              <a:rPr lang="et-EE" dirty="0" err="1"/>
              <a:t>create</a:t>
            </a:r>
            <a:r>
              <a:rPr lang="et-EE" dirty="0"/>
              <a:t> </a:t>
            </a:r>
            <a:r>
              <a:rPr lang="et-EE" dirty="0" err="1"/>
              <a:t>more</a:t>
            </a:r>
            <a:r>
              <a:rPr lang="et-EE" dirty="0"/>
              <a:t> </a:t>
            </a:r>
            <a:r>
              <a:rPr lang="et-EE" dirty="0" err="1"/>
              <a:t>cohesive</a:t>
            </a:r>
            <a:r>
              <a:rPr lang="et-EE" dirty="0"/>
              <a:t> </a:t>
            </a:r>
            <a:r>
              <a:rPr lang="et-EE" dirty="0" err="1"/>
              <a:t>societies</a:t>
            </a:r>
            <a:endParaRPr lang="et-EE" b="1"/>
          </a:p>
          <a:p>
            <a:pPr marL="285750" lvl="2" indent="-285750">
              <a:spcBef>
                <a:spcPts val="600"/>
              </a:spcBef>
              <a:buClr>
                <a:srgbClr val="00DCFF"/>
              </a:buClr>
              <a:buChar char="•"/>
            </a:pPr>
            <a:r>
              <a:rPr lang="et-EE" dirty="0" err="1"/>
              <a:t>To</a:t>
            </a:r>
            <a:r>
              <a:rPr lang="et-EE" dirty="0"/>
              <a:t> </a:t>
            </a:r>
            <a:r>
              <a:rPr lang="et-EE" dirty="0" err="1"/>
              <a:t>decrease</a:t>
            </a:r>
            <a:r>
              <a:rPr lang="et-EE" dirty="0"/>
              <a:t> </a:t>
            </a:r>
            <a:r>
              <a:rPr lang="et-EE" dirty="0" err="1"/>
              <a:t>the</a:t>
            </a:r>
            <a:r>
              <a:rPr lang="et-EE" dirty="0"/>
              <a:t> </a:t>
            </a:r>
            <a:r>
              <a:rPr lang="et-EE" dirty="0" err="1"/>
              <a:t>consumption</a:t>
            </a:r>
            <a:r>
              <a:rPr lang="et-EE" dirty="0"/>
              <a:t> of </a:t>
            </a:r>
            <a:r>
              <a:rPr lang="et-EE" dirty="0" err="1"/>
              <a:t>disinformation</a:t>
            </a:r>
            <a:endParaRPr lang="et-EE" dirty="0"/>
          </a:p>
          <a:p>
            <a:pPr marL="285750" lvl="2" indent="-285750">
              <a:spcBef>
                <a:spcPts val="600"/>
              </a:spcBef>
              <a:buClr>
                <a:srgbClr val="00DCFF"/>
              </a:buClr>
              <a:buChar char="•"/>
            </a:pPr>
            <a:r>
              <a:rPr lang="et-EE" dirty="0" err="1"/>
              <a:t>To</a:t>
            </a:r>
            <a:r>
              <a:rPr lang="et-EE" dirty="0"/>
              <a:t> </a:t>
            </a:r>
            <a:r>
              <a:rPr lang="et-EE" dirty="0" err="1"/>
              <a:t>minimise</a:t>
            </a:r>
            <a:r>
              <a:rPr lang="et-EE" dirty="0"/>
              <a:t> </a:t>
            </a:r>
            <a:r>
              <a:rPr lang="et-EE" dirty="0" err="1"/>
              <a:t>exploitable</a:t>
            </a:r>
            <a:r>
              <a:rPr lang="et-EE" dirty="0"/>
              <a:t> </a:t>
            </a:r>
            <a:r>
              <a:rPr lang="et-EE" dirty="0" err="1"/>
              <a:t>social</a:t>
            </a:r>
            <a:r>
              <a:rPr lang="et-EE" dirty="0"/>
              <a:t> </a:t>
            </a:r>
            <a:r>
              <a:rPr lang="et-EE" dirty="0" err="1"/>
              <a:t>fractures</a:t>
            </a:r>
            <a:endParaRPr lang="et-EE" dirty="0"/>
          </a:p>
          <a:p>
            <a:pPr marL="285750" lvl="2" indent="-285750">
              <a:buFont typeface="Arial" panose="020B0604020202020204" pitchFamily="34" charset="0"/>
              <a:buChar char="•"/>
            </a:pPr>
            <a:endParaRPr lang="et-EE" dirty="0"/>
          </a:p>
          <a:p>
            <a:pPr lvl="2"/>
            <a:endParaRPr lang="pl-PL" dirty="0"/>
          </a:p>
          <a:p>
            <a:pPr lvl="2"/>
            <a:endParaRPr lang="pl-PL" dirty="0"/>
          </a:p>
        </p:txBody>
      </p:sp>
      <p:sp>
        <p:nvSpPr>
          <p:cNvPr id="2" name="Footer Placeholder 1">
            <a:extLst>
              <a:ext uri="{FF2B5EF4-FFF2-40B4-BE49-F238E27FC236}">
                <a16:creationId xmlns:a16="http://schemas.microsoft.com/office/drawing/2014/main" id="{3269B9DD-7959-3D47-BEC8-61BFBA4B18D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British Council Sans"/>
                <a:ea typeface="+mn-ea"/>
                <a:cs typeface="+mn-cs"/>
              </a:rPr>
              <a:t>www.britishcouncil.org</a:t>
            </a:r>
            <a:endParaRPr kumimoji="0" lang="en-GB" sz="1200" b="0" i="0" u="none" strike="noStrike" kern="1200" cap="none" spc="0" normalizeH="0" baseline="0" noProof="0" dirty="0">
              <a:ln>
                <a:noFill/>
              </a:ln>
              <a:solidFill>
                <a:srgbClr val="000000"/>
              </a:solidFill>
              <a:effectLst/>
              <a:uLnTx/>
              <a:uFillTx/>
              <a:latin typeface="British Council Sans"/>
              <a:ea typeface="+mn-ea"/>
              <a:cs typeface="+mn-cs"/>
            </a:endParaRPr>
          </a:p>
        </p:txBody>
      </p:sp>
    </p:spTree>
    <p:extLst>
      <p:ext uri="{BB962C8B-B14F-4D97-AF65-F5344CB8AC3E}">
        <p14:creationId xmlns:p14="http://schemas.microsoft.com/office/powerpoint/2010/main" val="2644259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2A584B-7B5D-4782-9A1E-6143FF52ED1A}"/>
              </a:ext>
            </a:extLst>
          </p:cNvPr>
          <p:cNvPicPr>
            <a:picLocks noChangeAspect="1"/>
          </p:cNvPicPr>
          <p:nvPr/>
        </p:nvPicPr>
        <p:blipFill rotWithShape="1">
          <a:blip r:embed="rId3">
            <a:extLst>
              <a:ext uri="{28A0092B-C50C-407E-A947-70E740481C1C}">
                <a14:useLocalDpi xmlns:a14="http://schemas.microsoft.com/office/drawing/2010/main" val="0"/>
              </a:ext>
            </a:extLst>
          </a:blip>
          <a:srcRect t="2454" b="13277"/>
          <a:stretch/>
        </p:blipFill>
        <p:spPr>
          <a:xfrm>
            <a:off x="13" y="7"/>
            <a:ext cx="12191987" cy="6857993"/>
          </a:xfrm>
          <a:prstGeom prst="rect">
            <a:avLst/>
          </a:prstGeom>
        </p:spPr>
      </p:pic>
      <p:sp>
        <p:nvSpPr>
          <p:cNvPr id="129"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3"/>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7"/>
          </a:p>
        </p:txBody>
      </p:sp>
      <p:sp>
        <p:nvSpPr>
          <p:cNvPr id="118" name="Arts Council  England"/>
          <p:cNvSpPr txBox="1">
            <a:spLocks noGrp="1"/>
          </p:cNvSpPr>
          <p:nvPr>
            <p:ph type="title"/>
          </p:nvPr>
        </p:nvSpPr>
        <p:spPr>
          <a:xfrm>
            <a:off x="1028700" y="190501"/>
            <a:ext cx="2886075" cy="2486024"/>
          </a:xfrm>
          <a:prstGeom prst="rect">
            <a:avLst/>
          </a:prstGeom>
          <a:noFill/>
        </p:spPr>
        <p:txBody>
          <a:bodyPr vert="horz" lIns="60960" tIns="30480" rIns="60960" bIns="30480" rtlCol="0" anchor="ctr">
            <a:normAutofit fontScale="90000"/>
          </a:bodyPr>
          <a:lstStyle/>
          <a:p>
            <a:pPr algn="ctr" defTabSz="609630" rtl="0">
              <a:spcBef>
                <a:spcPct val="0"/>
              </a:spcBef>
            </a:pPr>
            <a:br>
              <a:rPr lang="en-US" sz="900" b="1" kern="1200" dirty="0">
                <a:uFill>
                  <a:solidFill>
                    <a:srgbClr val="94C500"/>
                  </a:solidFill>
                </a:uFill>
              </a:rPr>
            </a:br>
            <a:br>
              <a:rPr lang="en-US" sz="900" b="1" kern="1200" dirty="0">
                <a:uFill>
                  <a:solidFill>
                    <a:srgbClr val="94C500"/>
                  </a:solidFill>
                </a:uFill>
              </a:rPr>
            </a:br>
            <a:br>
              <a:rPr lang="en-US" sz="900" b="1" kern="1200" dirty="0">
                <a:uFill>
                  <a:solidFill>
                    <a:srgbClr val="94C500"/>
                  </a:solidFill>
                </a:uFill>
              </a:rPr>
            </a:br>
            <a:br>
              <a:rPr lang="en-US" sz="900" b="1" kern="1200" dirty="0">
                <a:uFill>
                  <a:solidFill>
                    <a:srgbClr val="94C500"/>
                  </a:solidFill>
                </a:uFill>
              </a:rPr>
            </a:br>
            <a:br>
              <a:rPr lang="en-US" sz="900" b="1" kern="1200" dirty="0">
                <a:uFill>
                  <a:solidFill>
                    <a:srgbClr val="94C500"/>
                  </a:solidFill>
                </a:uFill>
              </a:rPr>
            </a:br>
            <a:br>
              <a:rPr lang="et-EE" sz="900" b="1" kern="1200" dirty="0">
                <a:uFill>
                  <a:solidFill>
                    <a:srgbClr val="94C500"/>
                  </a:solidFill>
                </a:uFill>
              </a:rPr>
            </a:br>
            <a:r>
              <a:rPr lang="et-EE" sz="1850" b="1" kern="1200" dirty="0" err="1">
                <a:solidFill>
                  <a:schemeClr val="tx2"/>
                </a:solidFill>
                <a:uFill>
                  <a:solidFill>
                    <a:srgbClr val="94C500"/>
                  </a:solidFill>
                </a:uFill>
                <a:sym typeface="Arial"/>
              </a:rPr>
              <a:t>We</a:t>
            </a:r>
            <a:r>
              <a:rPr lang="et-EE" sz="1850" b="1" kern="1200" dirty="0">
                <a:solidFill>
                  <a:schemeClr val="tx2"/>
                </a:solidFill>
                <a:uFill>
                  <a:solidFill>
                    <a:srgbClr val="94C500"/>
                  </a:solidFill>
                </a:uFill>
                <a:sym typeface="Arial"/>
              </a:rPr>
              <a:t> </a:t>
            </a:r>
            <a:r>
              <a:rPr lang="et-EE" sz="1850" b="1" kern="1200" dirty="0" err="1">
                <a:solidFill>
                  <a:schemeClr val="tx2"/>
                </a:solidFill>
                <a:uFill>
                  <a:solidFill>
                    <a:srgbClr val="94C500"/>
                  </a:solidFill>
                </a:uFill>
                <a:sym typeface="Arial"/>
              </a:rPr>
              <a:t>create</a:t>
            </a:r>
            <a:r>
              <a:rPr lang="et-EE" sz="1850" b="1" kern="1200" dirty="0">
                <a:solidFill>
                  <a:schemeClr val="tx2"/>
                </a:solidFill>
                <a:uFill>
                  <a:solidFill>
                    <a:srgbClr val="94C500"/>
                  </a:solidFill>
                </a:uFill>
                <a:sym typeface="Arial"/>
              </a:rPr>
              <a:t> </a:t>
            </a:r>
            <a:r>
              <a:rPr lang="et-EE" sz="1850" b="1" kern="1200" dirty="0" err="1">
                <a:solidFill>
                  <a:schemeClr val="tx2"/>
                </a:solidFill>
                <a:uFill>
                  <a:solidFill>
                    <a:srgbClr val="94C500"/>
                  </a:solidFill>
                </a:uFill>
                <a:sym typeface="Arial"/>
              </a:rPr>
              <a:t>positive</a:t>
            </a:r>
            <a:r>
              <a:rPr lang="et-EE" sz="1850" b="1" kern="1200" dirty="0">
                <a:solidFill>
                  <a:schemeClr val="tx2"/>
                </a:solidFill>
                <a:uFill>
                  <a:solidFill>
                    <a:srgbClr val="94C500"/>
                  </a:solidFill>
                </a:uFill>
                <a:sym typeface="Arial"/>
              </a:rPr>
              <a:t> </a:t>
            </a:r>
            <a:r>
              <a:rPr lang="et-EE" sz="1850" b="1" kern="1200" dirty="0" err="1">
                <a:solidFill>
                  <a:schemeClr val="tx2"/>
                </a:solidFill>
                <a:uFill>
                  <a:solidFill>
                    <a:srgbClr val="94C500"/>
                  </a:solidFill>
                </a:uFill>
                <a:sym typeface="Arial"/>
              </a:rPr>
              <a:t>shared</a:t>
            </a:r>
            <a:r>
              <a:rPr lang="et-EE" sz="1850" b="1" kern="1200" dirty="0">
                <a:solidFill>
                  <a:schemeClr val="tx2"/>
                </a:solidFill>
                <a:uFill>
                  <a:solidFill>
                    <a:srgbClr val="94C500"/>
                  </a:solidFill>
                </a:uFill>
                <a:sym typeface="Arial"/>
              </a:rPr>
              <a:t> </a:t>
            </a:r>
            <a:r>
              <a:rPr lang="et-EE" sz="1850" b="1" kern="1200" dirty="0" err="1">
                <a:solidFill>
                  <a:schemeClr val="tx2"/>
                </a:solidFill>
                <a:uFill>
                  <a:solidFill>
                    <a:srgbClr val="94C500"/>
                  </a:solidFill>
                </a:uFill>
                <a:sym typeface="Arial"/>
              </a:rPr>
              <a:t>cultural</a:t>
            </a:r>
            <a:r>
              <a:rPr lang="et-EE" sz="1850" b="1" kern="1200" dirty="0">
                <a:solidFill>
                  <a:schemeClr val="tx2"/>
                </a:solidFill>
                <a:uFill>
                  <a:solidFill>
                    <a:srgbClr val="94C500"/>
                  </a:solidFill>
                </a:uFill>
                <a:sym typeface="Arial"/>
              </a:rPr>
              <a:t> </a:t>
            </a:r>
            <a:r>
              <a:rPr lang="et-EE" sz="1850" b="1" kern="1200" dirty="0" err="1">
                <a:solidFill>
                  <a:schemeClr val="tx2"/>
                </a:solidFill>
                <a:uFill>
                  <a:solidFill>
                    <a:srgbClr val="94C500"/>
                  </a:solidFill>
                </a:uFill>
                <a:sym typeface="Arial"/>
              </a:rPr>
              <a:t>spaces</a:t>
            </a:r>
            <a:r>
              <a:rPr lang="et-EE" sz="1850" b="1" kern="1200" dirty="0">
                <a:solidFill>
                  <a:schemeClr val="tx2"/>
                </a:solidFill>
                <a:uFill>
                  <a:solidFill>
                    <a:srgbClr val="94C500"/>
                  </a:solidFill>
                </a:uFill>
                <a:sym typeface="Arial"/>
              </a:rPr>
              <a:t> </a:t>
            </a:r>
            <a:r>
              <a:rPr lang="et-EE" sz="1850" b="1" kern="1200" dirty="0" err="1">
                <a:solidFill>
                  <a:schemeClr val="tx2"/>
                </a:solidFill>
                <a:uFill>
                  <a:solidFill>
                    <a:srgbClr val="94C500"/>
                  </a:solidFill>
                </a:uFill>
                <a:sym typeface="Arial"/>
              </a:rPr>
              <a:t>for</a:t>
            </a:r>
            <a:r>
              <a:rPr lang="et-EE" sz="1850" b="1" kern="1200" dirty="0">
                <a:solidFill>
                  <a:schemeClr val="tx2"/>
                </a:solidFill>
                <a:uFill>
                  <a:solidFill>
                    <a:srgbClr val="94C500"/>
                  </a:solidFill>
                </a:uFill>
                <a:sym typeface="Arial"/>
              </a:rPr>
              <a:t> </a:t>
            </a:r>
            <a:r>
              <a:rPr lang="et-EE" sz="1850" b="1" kern="1200" dirty="0" err="1">
                <a:solidFill>
                  <a:schemeClr val="tx2"/>
                </a:solidFill>
                <a:uFill>
                  <a:solidFill>
                    <a:srgbClr val="94C500"/>
                  </a:solidFill>
                </a:uFill>
                <a:sym typeface="Arial"/>
              </a:rPr>
              <a:t>diverse</a:t>
            </a:r>
            <a:r>
              <a:rPr lang="et-EE" sz="1850" b="1" kern="1200" dirty="0">
                <a:solidFill>
                  <a:schemeClr val="tx2"/>
                </a:solidFill>
                <a:uFill>
                  <a:solidFill>
                    <a:srgbClr val="94C500"/>
                  </a:solidFill>
                </a:uFill>
                <a:sym typeface="Arial"/>
              </a:rPr>
              <a:t> </a:t>
            </a:r>
            <a:r>
              <a:rPr lang="et-EE" sz="1850" b="1" kern="1200" dirty="0" err="1">
                <a:solidFill>
                  <a:schemeClr val="tx2"/>
                </a:solidFill>
                <a:uFill>
                  <a:solidFill>
                    <a:srgbClr val="94C500"/>
                  </a:solidFill>
                </a:uFill>
                <a:sym typeface="Arial"/>
              </a:rPr>
              <a:t>communities</a:t>
            </a:r>
            <a:br>
              <a:rPr lang="en-US" sz="1850" b="1" kern="1200" dirty="0">
                <a:uFill>
                  <a:solidFill>
                    <a:srgbClr val="94C500"/>
                  </a:solidFill>
                </a:uFill>
              </a:rPr>
            </a:br>
            <a:br>
              <a:rPr lang="en-US" sz="1850" b="1" kern="1200" dirty="0">
                <a:uFill>
                  <a:solidFill>
                    <a:srgbClr val="94C500"/>
                  </a:solidFill>
                </a:uFill>
              </a:rPr>
            </a:br>
            <a:r>
              <a:rPr lang="et-EE" sz="1850" b="1" kern="1200" dirty="0" err="1">
                <a:solidFill>
                  <a:schemeClr val="tx2"/>
                </a:solidFill>
                <a:uFill>
                  <a:solidFill>
                    <a:srgbClr val="94C500"/>
                  </a:solidFill>
                </a:uFill>
                <a:sym typeface="Arial"/>
              </a:rPr>
              <a:t>Our</a:t>
            </a:r>
            <a:r>
              <a:rPr lang="et-EE" sz="1850" b="1" kern="1200" dirty="0">
                <a:solidFill>
                  <a:schemeClr val="tx2"/>
                </a:solidFill>
                <a:uFill>
                  <a:solidFill>
                    <a:srgbClr val="94C500"/>
                  </a:solidFill>
                </a:uFill>
                <a:sym typeface="Arial"/>
              </a:rPr>
              <a:t> aim </a:t>
            </a:r>
            <a:r>
              <a:rPr lang="et-EE" sz="1850" b="1" kern="1200" dirty="0" err="1">
                <a:solidFill>
                  <a:schemeClr val="tx2"/>
                </a:solidFill>
                <a:uFill>
                  <a:solidFill>
                    <a:srgbClr val="94C500"/>
                  </a:solidFill>
                </a:uFill>
                <a:sym typeface="Arial"/>
              </a:rPr>
              <a:t>is</a:t>
            </a:r>
            <a:r>
              <a:rPr lang="et-EE" sz="1850" b="1" kern="1200" dirty="0">
                <a:solidFill>
                  <a:schemeClr val="tx2"/>
                </a:solidFill>
                <a:uFill>
                  <a:solidFill>
                    <a:srgbClr val="94C500"/>
                  </a:solidFill>
                </a:uFill>
                <a:sym typeface="Arial"/>
              </a:rPr>
              <a:t> </a:t>
            </a:r>
            <a:r>
              <a:rPr lang="et-EE" sz="1850" b="1" kern="1200" dirty="0" err="1">
                <a:solidFill>
                  <a:schemeClr val="tx2"/>
                </a:solidFill>
                <a:uFill>
                  <a:solidFill>
                    <a:srgbClr val="94C500"/>
                  </a:solidFill>
                </a:uFill>
                <a:sym typeface="Arial"/>
              </a:rPr>
              <a:t>longterm</a:t>
            </a:r>
            <a:r>
              <a:rPr lang="et-EE" sz="1850" b="1" kern="1200" dirty="0">
                <a:solidFill>
                  <a:schemeClr val="tx2"/>
                </a:solidFill>
                <a:uFill>
                  <a:solidFill>
                    <a:srgbClr val="94C500"/>
                  </a:solidFill>
                </a:uFill>
                <a:sym typeface="Arial"/>
              </a:rPr>
              <a:t> </a:t>
            </a:r>
            <a:r>
              <a:rPr lang="et-EE" sz="1850" b="1" kern="1200" dirty="0" err="1">
                <a:solidFill>
                  <a:schemeClr val="tx2"/>
                </a:solidFill>
                <a:uFill>
                  <a:solidFill>
                    <a:srgbClr val="94C500"/>
                  </a:solidFill>
                </a:uFill>
                <a:sym typeface="Arial"/>
              </a:rPr>
              <a:t>impact</a:t>
            </a:r>
            <a:br>
              <a:rPr lang="et-EE" sz="1850" b="1" kern="1200" dirty="0">
                <a:solidFill>
                  <a:schemeClr val="tx2"/>
                </a:solidFill>
                <a:uFill>
                  <a:solidFill>
                    <a:srgbClr val="94C500"/>
                  </a:solidFill>
                </a:uFill>
              </a:rPr>
            </a:br>
            <a:br>
              <a:rPr lang="en-US" sz="1850" b="1" kern="1200" dirty="0">
                <a:uFill>
                  <a:solidFill>
                    <a:srgbClr val="94C500"/>
                  </a:solidFill>
                </a:uFill>
                <a:sym typeface="Arial"/>
              </a:rPr>
            </a:br>
            <a:r>
              <a:rPr lang="et-EE" sz="1850" b="1" kern="1200" dirty="0">
                <a:solidFill>
                  <a:schemeClr val="tx2"/>
                </a:solidFill>
                <a:uFill>
                  <a:solidFill>
                    <a:srgbClr val="94C500"/>
                  </a:solidFill>
                </a:uFill>
                <a:sym typeface="Arial"/>
              </a:rPr>
              <a:t>Education and </a:t>
            </a:r>
            <a:r>
              <a:rPr lang="et-EE" sz="1850" b="1" kern="1200" dirty="0" err="1">
                <a:solidFill>
                  <a:schemeClr val="tx2"/>
                </a:solidFill>
                <a:uFill>
                  <a:solidFill>
                    <a:srgbClr val="94C500"/>
                  </a:solidFill>
                </a:uFill>
                <a:sym typeface="Arial"/>
              </a:rPr>
              <a:t>culture</a:t>
            </a:r>
            <a:r>
              <a:rPr lang="et-EE" sz="1850" b="1" kern="1200" dirty="0">
                <a:solidFill>
                  <a:schemeClr val="tx2"/>
                </a:solidFill>
                <a:uFill>
                  <a:solidFill>
                    <a:srgbClr val="94C500"/>
                  </a:solidFill>
                </a:uFill>
                <a:sym typeface="Arial"/>
              </a:rPr>
              <a:t> </a:t>
            </a:r>
            <a:r>
              <a:rPr lang="et-EE" sz="1850" b="1" kern="1200" dirty="0" err="1">
                <a:solidFill>
                  <a:schemeClr val="tx2"/>
                </a:solidFill>
                <a:uFill>
                  <a:solidFill>
                    <a:srgbClr val="94C500"/>
                  </a:solidFill>
                </a:uFill>
                <a:sym typeface="Arial"/>
              </a:rPr>
              <a:t>for</a:t>
            </a:r>
            <a:r>
              <a:rPr lang="et-EE" sz="1850" b="1" kern="1200" dirty="0">
                <a:solidFill>
                  <a:schemeClr val="tx2"/>
                </a:solidFill>
                <a:uFill>
                  <a:solidFill>
                    <a:srgbClr val="94C500"/>
                  </a:solidFill>
                </a:uFill>
                <a:sym typeface="Arial"/>
              </a:rPr>
              <a:t> </a:t>
            </a:r>
            <a:r>
              <a:rPr lang="et-EE" sz="1850" b="1" kern="1200" dirty="0" err="1">
                <a:solidFill>
                  <a:schemeClr val="tx2"/>
                </a:solidFill>
                <a:uFill>
                  <a:solidFill>
                    <a:srgbClr val="94C500"/>
                  </a:solidFill>
                </a:uFill>
                <a:sym typeface="Arial"/>
              </a:rPr>
              <a:t>social</a:t>
            </a:r>
            <a:r>
              <a:rPr lang="et-EE" sz="1850" b="1" kern="1200" dirty="0">
                <a:solidFill>
                  <a:schemeClr val="tx2"/>
                </a:solidFill>
                <a:uFill>
                  <a:solidFill>
                    <a:srgbClr val="94C500"/>
                  </a:solidFill>
                </a:uFill>
                <a:sym typeface="Arial"/>
              </a:rPr>
              <a:t> </a:t>
            </a:r>
            <a:r>
              <a:rPr lang="et-EE" sz="1850" b="1" kern="1200" dirty="0" err="1">
                <a:solidFill>
                  <a:schemeClr val="tx2"/>
                </a:solidFill>
                <a:uFill>
                  <a:solidFill>
                    <a:srgbClr val="94C500"/>
                  </a:solidFill>
                </a:uFill>
                <a:sym typeface="Arial"/>
              </a:rPr>
              <a:t>cohesion</a:t>
            </a:r>
            <a:br>
              <a:rPr lang="en-US" sz="1850" b="1" kern="1200" dirty="0">
                <a:uFill>
                  <a:solidFill>
                    <a:srgbClr val="94C500"/>
                  </a:solidFill>
                </a:uFill>
              </a:rPr>
            </a:br>
            <a:br>
              <a:rPr lang="en-US" sz="1850" b="1" kern="1200" dirty="0">
                <a:uFill>
                  <a:solidFill>
                    <a:srgbClr val="94C500"/>
                  </a:solidFill>
                </a:uFill>
              </a:rPr>
            </a:br>
            <a:r>
              <a:rPr lang="et-EE" sz="1850" b="1" kern="1200" dirty="0" err="1">
                <a:solidFill>
                  <a:schemeClr val="tx2"/>
                </a:solidFill>
                <a:uFill>
                  <a:solidFill>
                    <a:srgbClr val="94C500"/>
                  </a:solidFill>
                </a:uFill>
              </a:rPr>
              <a:t>We</a:t>
            </a:r>
            <a:r>
              <a:rPr lang="et-EE" sz="1850" b="1" kern="1200" dirty="0">
                <a:solidFill>
                  <a:schemeClr val="tx2"/>
                </a:solidFill>
                <a:uFill>
                  <a:solidFill>
                    <a:srgbClr val="94C500"/>
                  </a:solidFill>
                </a:uFill>
              </a:rPr>
              <a:t> </a:t>
            </a:r>
            <a:r>
              <a:rPr lang="et-EE" sz="1850" b="1" kern="1200" dirty="0" err="1">
                <a:solidFill>
                  <a:schemeClr val="tx2"/>
                </a:solidFill>
                <a:uFill>
                  <a:solidFill>
                    <a:srgbClr val="94C500"/>
                  </a:solidFill>
                </a:uFill>
              </a:rPr>
              <a:t>learn</a:t>
            </a:r>
            <a:r>
              <a:rPr lang="et-EE" sz="1850" b="1" kern="1200" dirty="0">
                <a:solidFill>
                  <a:schemeClr val="tx2"/>
                </a:solidFill>
                <a:uFill>
                  <a:solidFill>
                    <a:srgbClr val="94C500"/>
                  </a:solidFill>
                </a:uFill>
              </a:rPr>
              <a:t> </a:t>
            </a:r>
            <a:r>
              <a:rPr lang="et-EE" sz="1850" b="1" kern="1200" dirty="0" err="1">
                <a:solidFill>
                  <a:schemeClr val="tx2"/>
                </a:solidFill>
                <a:uFill>
                  <a:solidFill>
                    <a:srgbClr val="94C500"/>
                  </a:solidFill>
                </a:uFill>
              </a:rPr>
              <a:t>together</a:t>
            </a:r>
            <a:br>
              <a:rPr lang="en-US" dirty="0"/>
            </a:br>
            <a:br>
              <a:rPr lang="en-US" sz="900" b="1" kern="1200" dirty="0">
                <a:uFill>
                  <a:solidFill>
                    <a:srgbClr val="FFFFFF"/>
                  </a:solidFill>
                </a:uFill>
              </a:rPr>
            </a:br>
            <a:br>
              <a:rPr lang="en-US" sz="900" b="1" kern="1200" dirty="0">
                <a:uFill>
                  <a:solidFill>
                    <a:srgbClr val="FFFFFF"/>
                  </a:solidFill>
                </a:uFill>
              </a:rPr>
            </a:br>
            <a:br>
              <a:rPr lang="en-US" sz="900" b="1" kern="1200" dirty="0">
                <a:uFill>
                  <a:solidFill>
                    <a:srgbClr val="FFFFFF"/>
                  </a:solidFill>
                </a:uFill>
              </a:rPr>
            </a:br>
            <a:br>
              <a:rPr lang="en-US" sz="900" kern="1200" dirty="0">
                <a:uFill>
                  <a:solidFill>
                    <a:srgbClr val="94C500"/>
                  </a:solidFill>
                </a:uFill>
              </a:rPr>
            </a:br>
            <a:endParaRPr lang="en-US" sz="933" kern="1200" dirty="0">
              <a:solidFill>
                <a:schemeClr val="bg1"/>
              </a:solidFill>
              <a:uFill>
                <a:solidFill>
                  <a:srgbClr val="94C500"/>
                </a:solidFill>
              </a:uFill>
            </a:endParaRPr>
          </a:p>
        </p:txBody>
      </p:sp>
      <p:sp>
        <p:nvSpPr>
          <p:cNvPr id="117" name="Line"/>
          <p:cNvSpPr/>
          <p:nvPr/>
        </p:nvSpPr>
        <p:spPr>
          <a:xfrm flipH="1">
            <a:off x="469900" y="457200"/>
            <a:ext cx="1" cy="685800"/>
          </a:xfrm>
          <a:prstGeom prst="line">
            <a:avLst/>
          </a:prstGeom>
          <a:ln w="63500">
            <a:solidFill>
              <a:srgbClr val="94C500"/>
            </a:solidFill>
            <a:miter lim="400000"/>
          </a:ln>
        </p:spPr>
        <p:txBody>
          <a:bodyPr lIns="0" tIns="0" rIns="0" bIns="0"/>
          <a:lstStyle/>
          <a:p>
            <a:pPr defTabSz="304815">
              <a:buClrTx/>
              <a:buFontTx/>
              <a:defRPr sz="1200">
                <a:solidFill>
                  <a:srgbClr val="000000"/>
                </a:solidFill>
                <a:uFillTx/>
                <a:latin typeface="Helvetica"/>
                <a:ea typeface="Helvetica"/>
                <a:cs typeface="Helvetica"/>
                <a:sym typeface="Helvetica"/>
              </a:defRPr>
            </a:pPr>
            <a:endParaRPr sz="800"/>
          </a:p>
        </p:txBody>
      </p:sp>
      <p:pic>
        <p:nvPicPr>
          <p:cNvPr id="123" name="image1.png" descr="image1.png"/>
          <p:cNvPicPr>
            <a:picLocks noChangeAspect="1"/>
          </p:cNvPicPr>
          <p:nvPr/>
        </p:nvPicPr>
        <p:blipFill>
          <a:blip r:embed="rId4"/>
          <a:stretch>
            <a:fillRect/>
          </a:stretch>
        </p:blipFill>
        <p:spPr>
          <a:xfrm>
            <a:off x="604078" y="6223000"/>
            <a:ext cx="1320801" cy="378409"/>
          </a:xfrm>
          <a:prstGeom prst="rect">
            <a:avLst/>
          </a:prstGeom>
          <a:ln w="12700"/>
        </p:spPr>
      </p:pic>
      <p:sp>
        <p:nvSpPr>
          <p:cNvPr id="124" name="Line"/>
          <p:cNvSpPr/>
          <p:nvPr/>
        </p:nvSpPr>
        <p:spPr>
          <a:xfrm flipH="1">
            <a:off x="469900" y="457200"/>
            <a:ext cx="1" cy="685800"/>
          </a:xfrm>
          <a:prstGeom prst="line">
            <a:avLst/>
          </a:prstGeom>
          <a:ln w="63500">
            <a:solidFill>
              <a:srgbClr val="92D050"/>
            </a:solidFill>
            <a:miter lim="400000"/>
          </a:ln>
        </p:spPr>
        <p:txBody>
          <a:bodyPr lIns="0" tIns="0" rIns="0" bIns="0"/>
          <a:lstStyle/>
          <a:p>
            <a:pPr defTabSz="304815">
              <a:buClrTx/>
              <a:buFontTx/>
              <a:defRPr sz="1200">
                <a:solidFill>
                  <a:srgbClr val="000000"/>
                </a:solidFill>
                <a:uFillTx/>
                <a:latin typeface="Helvetica"/>
                <a:ea typeface="Helvetica"/>
                <a:cs typeface="Helvetica"/>
                <a:sym typeface="Helvetica"/>
              </a:defRPr>
            </a:pPr>
            <a:endParaRPr sz="800"/>
          </a:p>
        </p:txBody>
      </p:sp>
      <p:sp>
        <p:nvSpPr>
          <p:cNvPr id="12" name="The Development of ‘High’ and ‘Low’ Art and Culture"/>
          <p:cNvSpPr/>
          <p:nvPr/>
        </p:nvSpPr>
        <p:spPr>
          <a:xfrm>
            <a:off x="2023534" y="2114034"/>
            <a:ext cx="3437467" cy="338619"/>
          </a:xfrm>
          <a:prstGeom prst="rect">
            <a:avLst/>
          </a:prstGeom>
          <a:ln w="12700"/>
          <a:extLst>
            <a:ext uri="{C572A759-6A51-4108-AA02-DFA0A04FC94B}">
              <ma14:wrappingTextBoxFlag xmlns="" xmlns:ma14="http://schemas.microsoft.com/office/mac/drawingml/2011/main" val="1"/>
            </a:ext>
          </a:extLst>
        </p:spPr>
        <p:txBody>
          <a:bodyPr lIns="25400" tIns="25400" rIns="25400" bIns="25400">
            <a:spAutoFit/>
          </a:bodyPr>
          <a:lstStyle/>
          <a:p>
            <a:pPr defTabSz="389486">
              <a:buClr>
                <a:srgbClr val="00CBDD"/>
              </a:buClr>
              <a:buFont typeface="Arial"/>
            </a:pPr>
            <a:endParaRPr sz="1867">
              <a:solidFill>
                <a:srgbClr val="F5F5F7"/>
              </a:solidFill>
              <a:uFill>
                <a:solidFill>
                  <a:srgbClr val="F5F5F7"/>
                </a:solidFill>
              </a:uFill>
              <a:latin typeface="Arial"/>
              <a:ea typeface="Arial"/>
              <a:cs typeface="Arial"/>
              <a:sym typeface="Arial"/>
            </a:endParaRPr>
          </a:p>
        </p:txBody>
      </p:sp>
      <p:sp>
        <p:nvSpPr>
          <p:cNvPr id="2" name="TextBox 1">
            <a:extLst>
              <a:ext uri="{FF2B5EF4-FFF2-40B4-BE49-F238E27FC236}">
                <a16:creationId xmlns:a16="http://schemas.microsoft.com/office/drawing/2014/main" id="{57C83CD3-AE59-469F-BD13-6087D218C433}"/>
              </a:ext>
            </a:extLst>
          </p:cNvPr>
          <p:cNvSpPr txBox="1"/>
          <p:nvPr/>
        </p:nvSpPr>
        <p:spPr>
          <a:xfrm>
            <a:off x="6458857" y="3173992"/>
            <a:ext cx="5021943" cy="17509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7" tIns="33867" rIns="33867" bIns="33867" numCol="1" spcCol="38100" rtlCol="0" anchor="ctr">
            <a:spAutoFit/>
          </a:bodyPr>
          <a:lstStyle/>
          <a:p>
            <a:pPr defTabSz="914446">
              <a:spcAft>
                <a:spcPts val="400"/>
              </a:spcAft>
            </a:pPr>
            <a:endParaRPr lang="en-GB" sz="2400" b="1">
              <a:solidFill>
                <a:srgbClr val="FFFF00"/>
              </a:solidFill>
              <a:latin typeface="Arial" panose="020B0604020202020204" pitchFamily="34" charset="0"/>
              <a:cs typeface="Arial" panose="020B0604020202020204" pitchFamily="34" charset="0"/>
            </a:endParaRPr>
          </a:p>
          <a:p>
            <a:pPr defTabSz="914446">
              <a:spcAft>
                <a:spcPts val="400"/>
              </a:spcAft>
            </a:pPr>
            <a:endParaRPr lang="en-GB" sz="2400" b="1">
              <a:solidFill>
                <a:srgbClr val="FFFF00"/>
              </a:solidFill>
              <a:latin typeface="Arial" panose="020B0604020202020204" pitchFamily="34" charset="0"/>
              <a:cs typeface="Arial" panose="020B0604020202020204" pitchFamily="34" charset="0"/>
            </a:endParaRPr>
          </a:p>
          <a:p>
            <a:pPr defTabSz="914446">
              <a:spcAft>
                <a:spcPts val="400"/>
              </a:spcAft>
            </a:pPr>
            <a:endParaRPr lang="en-GB" sz="2400" b="1">
              <a:solidFill>
                <a:srgbClr val="FFFF00"/>
              </a:solidFill>
              <a:latin typeface="Arial" panose="020B0604020202020204" pitchFamily="34" charset="0"/>
              <a:cs typeface="Arial" panose="020B0604020202020204" pitchFamily="34" charset="0"/>
            </a:endParaRPr>
          </a:p>
          <a:p>
            <a:pPr defTabSz="914446">
              <a:spcAft>
                <a:spcPts val="400"/>
              </a:spcAft>
            </a:pPr>
            <a:endParaRPr lang="en-GB" sz="2400" b="1">
              <a:solidFill>
                <a:srgbClr val="FFFF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4255DAE-2EA4-98CD-5FFB-D95BB19AB326}"/>
              </a:ext>
            </a:extLst>
          </p:cNvPr>
          <p:cNvSpPr txBox="1"/>
          <p:nvPr/>
        </p:nvSpPr>
        <p:spPr>
          <a:xfrm>
            <a:off x="4724400" y="3223815"/>
            <a:ext cx="27432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1371600" rtl="0" fontAlgn="auto" latinLnBrk="0" hangingPunct="0">
              <a:lnSpc>
                <a:spcPct val="100000"/>
              </a:lnSpc>
              <a:spcBef>
                <a:spcPts val="0"/>
              </a:spcBef>
              <a:spcAft>
                <a:spcPts val="0"/>
              </a:spcAft>
              <a:buClr>
                <a:srgbClr val="9797A2"/>
              </a:buClr>
              <a:buSzTx/>
              <a:buFont typeface="Roboto Regular"/>
              <a:buNone/>
              <a:tabLst/>
            </a:pPr>
            <a:r>
              <a:rPr kumimoji="0" lang="en-GB" sz="2000" b="0" i="0" u="none" strike="noStrike" cap="none" spc="0" normalizeH="0" baseline="0">
                <a:ln>
                  <a:noFill/>
                </a:ln>
                <a:solidFill>
                  <a:srgbClr val="9797A2"/>
                </a:solidFill>
                <a:effectLst/>
                <a:uFill>
                  <a:solidFill>
                    <a:srgbClr val="9797A2"/>
                  </a:solidFill>
                </a:uFill>
                <a:latin typeface="+mn-lt"/>
                <a:ea typeface="+mn-ea"/>
                <a:cs typeface="+mn-cs"/>
                <a:sym typeface="Roboto Regular"/>
              </a:rPr>
              <a:t>Click to add text</a:t>
            </a:r>
          </a:p>
        </p:txBody>
      </p:sp>
    </p:spTree>
    <p:extLst>
      <p:ext uri="{BB962C8B-B14F-4D97-AF65-F5344CB8AC3E}">
        <p14:creationId xmlns:p14="http://schemas.microsoft.com/office/powerpoint/2010/main" val="3794811775"/>
      </p:ext>
    </p:extLst>
  </p:cSld>
  <p:clrMapOvr>
    <a:overrideClrMapping bg1="lt1" tx1="dk1" bg2="lt2" tx2="dk2" accent1="accent1" accent2="accent2" accent3="accent3" accent4="accent4" accent5="accent5" accent6="accent6" hlink="hlink" folHlink="folHlink"/>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710D09-5CAC-954C-A1A2-34F0F35E7123}"/>
              </a:ext>
            </a:extLst>
          </p:cNvPr>
          <p:cNvSpPr>
            <a:spLocks noGrp="1"/>
          </p:cNvSpPr>
          <p:nvPr>
            <p:ph type="title"/>
          </p:nvPr>
        </p:nvSpPr>
        <p:spPr/>
        <p:txBody>
          <a:bodyPr/>
          <a:lstStyle/>
          <a:p>
            <a:r>
              <a:rPr lang="et-EE" dirty="0">
                <a:latin typeface="British Council Sans Headline"/>
                <a:cs typeface="British Council Sans Headline"/>
              </a:rPr>
              <a:t>British </a:t>
            </a:r>
            <a:r>
              <a:rPr lang="et-EE" dirty="0" err="1">
                <a:latin typeface="British Council Sans Headline"/>
                <a:cs typeface="British Council Sans Headline"/>
              </a:rPr>
              <a:t>Council</a:t>
            </a:r>
            <a:r>
              <a:rPr lang="et-EE" dirty="0">
                <a:latin typeface="British Council Sans Headline"/>
                <a:cs typeface="British Council Sans Headline"/>
              </a:rPr>
              <a:t> Estonia programmes</a:t>
            </a:r>
            <a:endParaRPr lang="en-US" dirty="0">
              <a:latin typeface="British Council Sans Headline"/>
              <a:cs typeface="British Council Sans Headline"/>
            </a:endParaRPr>
          </a:p>
        </p:txBody>
      </p:sp>
      <p:sp>
        <p:nvSpPr>
          <p:cNvPr id="8" name="Content Placeholder 7">
            <a:extLst>
              <a:ext uri="{FF2B5EF4-FFF2-40B4-BE49-F238E27FC236}">
                <a16:creationId xmlns:a16="http://schemas.microsoft.com/office/drawing/2014/main" id="{35DEC72E-E749-3A47-BD4B-864D21E52366}"/>
              </a:ext>
            </a:extLst>
          </p:cNvPr>
          <p:cNvSpPr>
            <a:spLocks noGrp="1"/>
          </p:cNvSpPr>
          <p:nvPr>
            <p:ph sz="half" idx="1"/>
          </p:nvPr>
        </p:nvSpPr>
        <p:spPr>
          <a:xfrm>
            <a:off x="647999" y="1494000"/>
            <a:ext cx="10752639" cy="4500000"/>
          </a:xfrm>
        </p:spPr>
        <p:txBody>
          <a:bodyPr vert="horz" lIns="0" tIns="0" rIns="0" bIns="0" rtlCol="0" anchor="t">
            <a:noAutofit/>
          </a:bodyPr>
          <a:lstStyle/>
          <a:p>
            <a:pPr marL="342900" indent="-342900">
              <a:buClr>
                <a:schemeClr val="accent1"/>
              </a:buClr>
              <a:buFont typeface="Arial" panose="020B0604020202020204" pitchFamily="34" charset="0"/>
              <a:buChar char="•"/>
            </a:pPr>
            <a:r>
              <a:rPr lang="et-EE" b="1" dirty="0"/>
              <a:t>People </a:t>
            </a:r>
            <a:r>
              <a:rPr lang="et-EE" b="1" dirty="0" err="1"/>
              <a:t>to</a:t>
            </a:r>
            <a:r>
              <a:rPr lang="et-EE" b="1" dirty="0"/>
              <a:t> People </a:t>
            </a:r>
            <a:r>
              <a:rPr lang="et-EE" b="1" dirty="0" err="1"/>
              <a:t>Cultural</a:t>
            </a:r>
            <a:r>
              <a:rPr lang="et-EE" b="1" dirty="0"/>
              <a:t> </a:t>
            </a:r>
            <a:r>
              <a:rPr lang="et-EE" b="1" dirty="0" err="1"/>
              <a:t>Engagement</a:t>
            </a:r>
            <a:r>
              <a:rPr lang="et-EE" b="1" dirty="0"/>
              <a:t> (P2P)</a:t>
            </a:r>
          </a:p>
          <a:p>
            <a:pPr marL="645160" lvl="4" indent="-285750"/>
            <a:r>
              <a:rPr lang="et-EE" dirty="0" err="1"/>
              <a:t>Various</a:t>
            </a:r>
            <a:r>
              <a:rPr lang="et-EE" dirty="0"/>
              <a:t> </a:t>
            </a:r>
            <a:r>
              <a:rPr lang="et-EE" dirty="0" err="1"/>
              <a:t>community</a:t>
            </a:r>
            <a:r>
              <a:rPr lang="et-EE" dirty="0"/>
              <a:t> </a:t>
            </a:r>
            <a:r>
              <a:rPr lang="et-EE" dirty="0" err="1"/>
              <a:t>engagement</a:t>
            </a:r>
            <a:r>
              <a:rPr lang="et-EE" dirty="0"/>
              <a:t> </a:t>
            </a:r>
            <a:r>
              <a:rPr lang="et-EE" dirty="0" err="1"/>
              <a:t>projects</a:t>
            </a:r>
            <a:r>
              <a:rPr lang="et-EE" dirty="0"/>
              <a:t> </a:t>
            </a:r>
            <a:r>
              <a:rPr lang="et-EE" dirty="0" err="1"/>
              <a:t>organised</a:t>
            </a:r>
            <a:r>
              <a:rPr lang="et-EE" dirty="0"/>
              <a:t> by </a:t>
            </a:r>
            <a:r>
              <a:rPr lang="et-EE" dirty="0" err="1"/>
              <a:t>local</a:t>
            </a:r>
            <a:r>
              <a:rPr lang="et-EE" dirty="0"/>
              <a:t> </a:t>
            </a:r>
            <a:r>
              <a:rPr lang="et-EE" dirty="0" err="1"/>
              <a:t>NGOs</a:t>
            </a:r>
            <a:r>
              <a:rPr lang="et-EE" dirty="0"/>
              <a:t> and </a:t>
            </a:r>
            <a:r>
              <a:rPr lang="et-EE" dirty="0" err="1"/>
              <a:t>citizen</a:t>
            </a:r>
            <a:r>
              <a:rPr lang="et-EE" dirty="0"/>
              <a:t> </a:t>
            </a:r>
            <a:r>
              <a:rPr lang="et-EE" dirty="0" err="1"/>
              <a:t>organisations</a:t>
            </a:r>
            <a:r>
              <a:rPr lang="et-EE" dirty="0"/>
              <a:t> </a:t>
            </a:r>
          </a:p>
          <a:p>
            <a:pPr marL="645160" lvl="4" indent="-285750"/>
            <a:r>
              <a:rPr lang="et-EE" dirty="0" err="1"/>
              <a:t>Institutional</a:t>
            </a:r>
            <a:r>
              <a:rPr lang="et-EE" dirty="0"/>
              <a:t> </a:t>
            </a:r>
            <a:r>
              <a:rPr lang="et-EE" dirty="0" err="1"/>
              <a:t>involvement</a:t>
            </a:r>
            <a:r>
              <a:rPr lang="et-EE" dirty="0"/>
              <a:t> </a:t>
            </a:r>
            <a:r>
              <a:rPr lang="et-EE" dirty="0" err="1"/>
              <a:t>through</a:t>
            </a:r>
            <a:r>
              <a:rPr lang="et-EE" dirty="0"/>
              <a:t> </a:t>
            </a:r>
            <a:r>
              <a:rPr lang="et-EE" dirty="0" err="1"/>
              <a:t>conferences</a:t>
            </a:r>
            <a:r>
              <a:rPr lang="et-EE" dirty="0"/>
              <a:t>, </a:t>
            </a:r>
            <a:r>
              <a:rPr lang="et-EE" dirty="0" err="1"/>
              <a:t>teacher</a:t>
            </a:r>
            <a:r>
              <a:rPr lang="et-EE" dirty="0"/>
              <a:t> </a:t>
            </a:r>
            <a:r>
              <a:rPr lang="et-EE" dirty="0" err="1"/>
              <a:t>training</a:t>
            </a:r>
            <a:r>
              <a:rPr lang="et-EE" dirty="0"/>
              <a:t> and </a:t>
            </a:r>
            <a:r>
              <a:rPr lang="et-EE" dirty="0" err="1"/>
              <a:t>engaging</a:t>
            </a:r>
            <a:r>
              <a:rPr lang="et-EE" dirty="0"/>
              <a:t> in </a:t>
            </a:r>
            <a:r>
              <a:rPr lang="et-EE" dirty="0" err="1"/>
              <a:t>policy</a:t>
            </a:r>
            <a:r>
              <a:rPr lang="et-EE" dirty="0"/>
              <a:t> </a:t>
            </a:r>
            <a:r>
              <a:rPr lang="et-EE" dirty="0" err="1"/>
              <a:t>dialogue</a:t>
            </a:r>
            <a:r>
              <a:rPr lang="et-EE" dirty="0"/>
              <a:t> </a:t>
            </a:r>
          </a:p>
          <a:p>
            <a:pPr marL="645160" lvl="4" indent="-285750"/>
            <a:r>
              <a:rPr lang="et-EE" dirty="0" err="1"/>
              <a:t>Most</a:t>
            </a:r>
            <a:r>
              <a:rPr lang="et-EE" dirty="0"/>
              <a:t> </a:t>
            </a:r>
            <a:r>
              <a:rPr lang="et-EE" dirty="0" err="1"/>
              <a:t>projects</a:t>
            </a:r>
            <a:r>
              <a:rPr lang="et-EE" dirty="0"/>
              <a:t> have </a:t>
            </a:r>
            <a:r>
              <a:rPr lang="et-EE" dirty="0" err="1"/>
              <a:t>an</a:t>
            </a:r>
            <a:r>
              <a:rPr lang="et-EE" dirty="0"/>
              <a:t> element of </a:t>
            </a:r>
            <a:r>
              <a:rPr lang="et-EE" dirty="0" err="1"/>
              <a:t>media</a:t>
            </a:r>
            <a:r>
              <a:rPr lang="et-EE" dirty="0"/>
              <a:t> </a:t>
            </a:r>
            <a:r>
              <a:rPr lang="et-EE" dirty="0" err="1"/>
              <a:t>literacy</a:t>
            </a:r>
            <a:r>
              <a:rPr lang="et-EE" dirty="0"/>
              <a:t>, </a:t>
            </a:r>
            <a:r>
              <a:rPr lang="et-EE" dirty="0" err="1"/>
              <a:t>some</a:t>
            </a:r>
            <a:r>
              <a:rPr lang="et-EE" dirty="0"/>
              <a:t> are </a:t>
            </a:r>
            <a:r>
              <a:rPr lang="et-EE" dirty="0" err="1"/>
              <a:t>solely</a:t>
            </a:r>
            <a:r>
              <a:rPr lang="et-EE" dirty="0"/>
              <a:t> </a:t>
            </a:r>
            <a:r>
              <a:rPr lang="et-EE" dirty="0" err="1"/>
              <a:t>dedicated</a:t>
            </a:r>
            <a:r>
              <a:rPr lang="et-EE" dirty="0"/>
              <a:t> </a:t>
            </a:r>
            <a:r>
              <a:rPr lang="et-EE" dirty="0" err="1"/>
              <a:t>to</a:t>
            </a:r>
            <a:r>
              <a:rPr lang="et-EE" dirty="0"/>
              <a:t> </a:t>
            </a:r>
            <a:r>
              <a:rPr lang="et-EE" dirty="0" err="1"/>
              <a:t>increasing</a:t>
            </a:r>
            <a:r>
              <a:rPr lang="et-EE" dirty="0"/>
              <a:t> </a:t>
            </a:r>
            <a:r>
              <a:rPr lang="en-GB" dirty="0"/>
              <a:t>media</a:t>
            </a:r>
            <a:r>
              <a:rPr lang="et-EE" dirty="0"/>
              <a:t> </a:t>
            </a:r>
            <a:r>
              <a:rPr lang="et-EE" dirty="0" err="1"/>
              <a:t>literacy</a:t>
            </a:r>
          </a:p>
          <a:p>
            <a:pPr marL="359410" lvl="4" indent="0">
              <a:buNone/>
            </a:pPr>
            <a:endParaRPr lang="et-EE" dirty="0"/>
          </a:p>
          <a:p>
            <a:pPr marL="342900" lvl="3" indent="-342900">
              <a:spcBef>
                <a:spcPts val="600"/>
              </a:spcBef>
            </a:pPr>
            <a:r>
              <a:rPr lang="et-EE" sz="2200" b="1" dirty="0">
                <a:solidFill>
                  <a:schemeClr val="tx2"/>
                </a:solidFill>
              </a:rPr>
              <a:t>Baltic </a:t>
            </a:r>
            <a:r>
              <a:rPr lang="et-EE" sz="2200" b="1" dirty="0" err="1">
                <a:solidFill>
                  <a:schemeClr val="tx2"/>
                </a:solidFill>
              </a:rPr>
              <a:t>Independent</a:t>
            </a:r>
            <a:r>
              <a:rPr lang="et-EE" sz="2200" b="1" dirty="0">
                <a:solidFill>
                  <a:schemeClr val="tx2"/>
                </a:solidFill>
              </a:rPr>
              <a:t> Media (BIM)</a:t>
            </a:r>
          </a:p>
          <a:p>
            <a:pPr marL="645160" lvl="4" indent="-285750"/>
            <a:r>
              <a:rPr lang="et-EE" dirty="0"/>
              <a:t>British </a:t>
            </a:r>
            <a:r>
              <a:rPr lang="et-EE" dirty="0" err="1"/>
              <a:t>Council</a:t>
            </a:r>
            <a:r>
              <a:rPr lang="et-EE" dirty="0"/>
              <a:t> </a:t>
            </a:r>
            <a:r>
              <a:rPr lang="et-EE" dirty="0" err="1"/>
              <a:t>is</a:t>
            </a:r>
            <a:r>
              <a:rPr lang="et-EE" dirty="0"/>
              <a:t> part of a </a:t>
            </a:r>
            <a:r>
              <a:rPr lang="et-EE" dirty="0" err="1"/>
              <a:t>consortium</a:t>
            </a:r>
            <a:r>
              <a:rPr lang="et-EE" dirty="0"/>
              <a:t> </a:t>
            </a:r>
            <a:r>
              <a:rPr lang="et-EE" dirty="0" err="1"/>
              <a:t>working</a:t>
            </a:r>
            <a:r>
              <a:rPr lang="et-EE" dirty="0"/>
              <a:t> </a:t>
            </a:r>
            <a:r>
              <a:rPr lang="et-EE" dirty="0" err="1"/>
              <a:t>to</a:t>
            </a:r>
            <a:r>
              <a:rPr lang="et-EE" dirty="0"/>
              <a:t> </a:t>
            </a:r>
            <a:r>
              <a:rPr lang="et-EE" dirty="0" err="1"/>
              <a:t>increase</a:t>
            </a:r>
            <a:r>
              <a:rPr lang="et-EE" dirty="0"/>
              <a:t> </a:t>
            </a:r>
            <a:r>
              <a:rPr lang="et-EE" dirty="0" err="1"/>
              <a:t>the</a:t>
            </a:r>
            <a:r>
              <a:rPr lang="et-EE" dirty="0"/>
              <a:t> </a:t>
            </a:r>
            <a:r>
              <a:rPr lang="et-EE" dirty="0" err="1"/>
              <a:t>quality</a:t>
            </a:r>
            <a:r>
              <a:rPr lang="et-EE" dirty="0"/>
              <a:t> and number of </a:t>
            </a:r>
            <a:r>
              <a:rPr lang="et-EE" dirty="0" err="1"/>
              <a:t>Russian</a:t>
            </a:r>
            <a:r>
              <a:rPr lang="et-EE" dirty="0"/>
              <a:t> </a:t>
            </a:r>
            <a:r>
              <a:rPr lang="et-EE" dirty="0" err="1"/>
              <a:t>language</a:t>
            </a:r>
            <a:r>
              <a:rPr lang="et-EE" dirty="0"/>
              <a:t> </a:t>
            </a:r>
            <a:r>
              <a:rPr lang="et-EE" dirty="0" err="1"/>
              <a:t>independent</a:t>
            </a:r>
            <a:r>
              <a:rPr lang="et-EE" dirty="0"/>
              <a:t> </a:t>
            </a:r>
            <a:r>
              <a:rPr lang="et-EE" dirty="0" err="1"/>
              <a:t>media</a:t>
            </a:r>
            <a:r>
              <a:rPr lang="et-EE" dirty="0"/>
              <a:t> </a:t>
            </a:r>
            <a:r>
              <a:rPr lang="et-EE" dirty="0" err="1"/>
              <a:t>outlets</a:t>
            </a:r>
            <a:endParaRPr lang="et-EE"/>
          </a:p>
          <a:p>
            <a:pPr marL="645160" lvl="4" indent="-285750"/>
            <a:r>
              <a:rPr lang="et-EE" dirty="0"/>
              <a:t>BC </a:t>
            </a:r>
            <a:r>
              <a:rPr lang="et-EE" dirty="0" err="1"/>
              <a:t>works</a:t>
            </a:r>
            <a:r>
              <a:rPr lang="et-EE" dirty="0"/>
              <a:t> </a:t>
            </a:r>
            <a:r>
              <a:rPr lang="et-EE" dirty="0" err="1"/>
              <a:t>with</a:t>
            </a:r>
            <a:r>
              <a:rPr lang="et-EE" dirty="0"/>
              <a:t> </a:t>
            </a:r>
            <a:r>
              <a:rPr lang="et-EE" dirty="0" err="1"/>
              <a:t>communities</a:t>
            </a:r>
            <a:r>
              <a:rPr lang="et-EE" dirty="0"/>
              <a:t> </a:t>
            </a:r>
            <a:r>
              <a:rPr lang="et-EE" dirty="0" err="1"/>
              <a:t>aiming</a:t>
            </a:r>
            <a:r>
              <a:rPr lang="et-EE" dirty="0"/>
              <a:t> </a:t>
            </a:r>
            <a:r>
              <a:rPr lang="et-EE" dirty="0" err="1"/>
              <a:t>to</a:t>
            </a:r>
            <a:r>
              <a:rPr lang="et-EE" dirty="0"/>
              <a:t> </a:t>
            </a:r>
            <a:r>
              <a:rPr lang="et-EE" dirty="0" err="1"/>
              <a:t>increase</a:t>
            </a:r>
            <a:r>
              <a:rPr lang="et-EE" dirty="0"/>
              <a:t> </a:t>
            </a:r>
            <a:r>
              <a:rPr lang="et-EE" dirty="0" err="1"/>
              <a:t>resilience</a:t>
            </a:r>
            <a:r>
              <a:rPr lang="et-EE" dirty="0"/>
              <a:t> </a:t>
            </a:r>
            <a:r>
              <a:rPr lang="et-EE" dirty="0" err="1"/>
              <a:t>to</a:t>
            </a:r>
            <a:r>
              <a:rPr lang="et-EE" dirty="0"/>
              <a:t> </a:t>
            </a:r>
            <a:r>
              <a:rPr lang="et-EE" dirty="0" err="1"/>
              <a:t>disinformation</a:t>
            </a:r>
            <a:r>
              <a:rPr lang="et-EE" dirty="0"/>
              <a:t> and </a:t>
            </a:r>
            <a:r>
              <a:rPr lang="et-EE" dirty="0" err="1"/>
              <a:t>to</a:t>
            </a:r>
            <a:r>
              <a:rPr lang="et-EE" dirty="0"/>
              <a:t> </a:t>
            </a:r>
            <a:r>
              <a:rPr lang="et-EE" dirty="0" err="1"/>
              <a:t>expose</a:t>
            </a:r>
            <a:r>
              <a:rPr lang="et-EE" dirty="0"/>
              <a:t> </a:t>
            </a:r>
            <a:r>
              <a:rPr lang="et-EE" dirty="0" err="1"/>
              <a:t>Russian</a:t>
            </a:r>
            <a:r>
              <a:rPr lang="et-EE" dirty="0"/>
              <a:t> </a:t>
            </a:r>
            <a:r>
              <a:rPr lang="et-EE" dirty="0" err="1"/>
              <a:t>speakers</a:t>
            </a:r>
            <a:r>
              <a:rPr lang="et-EE" dirty="0"/>
              <a:t> </a:t>
            </a:r>
            <a:r>
              <a:rPr lang="et-EE" dirty="0" err="1"/>
              <a:t>to</a:t>
            </a:r>
            <a:r>
              <a:rPr lang="et-EE" dirty="0"/>
              <a:t> </a:t>
            </a:r>
            <a:r>
              <a:rPr lang="et-EE" dirty="0" err="1"/>
              <a:t>different</a:t>
            </a:r>
            <a:r>
              <a:rPr lang="et-EE" dirty="0"/>
              <a:t> </a:t>
            </a:r>
            <a:r>
              <a:rPr lang="et-EE" dirty="0" err="1"/>
              <a:t>media</a:t>
            </a:r>
            <a:r>
              <a:rPr lang="et-EE" dirty="0"/>
              <a:t> </a:t>
            </a:r>
            <a:r>
              <a:rPr lang="et-EE" dirty="0" err="1"/>
              <a:t>outlets</a:t>
            </a:r>
            <a:r>
              <a:rPr lang="et-EE" dirty="0"/>
              <a:t> </a:t>
            </a:r>
          </a:p>
          <a:p>
            <a:pPr marL="465455" lvl="3" indent="-285750"/>
            <a:endParaRPr lang="et-EE" dirty="0"/>
          </a:p>
          <a:p>
            <a:pPr marL="465455" lvl="3" indent="-285750"/>
            <a:endParaRPr lang="et-EE" dirty="0"/>
          </a:p>
          <a:p>
            <a:pPr marL="285750" lvl="2" indent="-285750">
              <a:buFont typeface="Arial" panose="020B0604020202020204" pitchFamily="34" charset="0"/>
              <a:buChar char="•"/>
            </a:pPr>
            <a:endParaRPr lang="en-GB" dirty="0"/>
          </a:p>
        </p:txBody>
      </p:sp>
      <p:sp>
        <p:nvSpPr>
          <p:cNvPr id="5" name="Footer Placeholder 4">
            <a:extLst>
              <a:ext uri="{FF2B5EF4-FFF2-40B4-BE49-F238E27FC236}">
                <a16:creationId xmlns:a16="http://schemas.microsoft.com/office/drawing/2014/main" id="{31A26B34-D37B-DF44-B29B-B64B088E14E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British Council Sans"/>
                <a:ea typeface="+mn-ea"/>
                <a:cs typeface="+mn-cs"/>
              </a:rPr>
              <a:t>www.britishcouncil.org</a:t>
            </a:r>
          </a:p>
        </p:txBody>
      </p:sp>
    </p:spTree>
    <p:extLst>
      <p:ext uri="{BB962C8B-B14F-4D97-AF65-F5344CB8AC3E}">
        <p14:creationId xmlns:p14="http://schemas.microsoft.com/office/powerpoint/2010/main" val="1075067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17890-A0AA-86AA-1E8C-531083EEBECE}"/>
              </a:ext>
            </a:extLst>
          </p:cNvPr>
          <p:cNvSpPr>
            <a:spLocks noGrp="1"/>
          </p:cNvSpPr>
          <p:nvPr>
            <p:ph type="title"/>
          </p:nvPr>
        </p:nvSpPr>
        <p:spPr/>
        <p:txBody>
          <a:bodyPr/>
          <a:lstStyle/>
          <a:p>
            <a:r>
              <a:rPr lang="en-GB" dirty="0">
                <a:latin typeface="British Council Sans Headline"/>
                <a:cs typeface="British Council Sans Headline"/>
              </a:rPr>
              <a:t>People to People Cultural Engagement (P2P)</a:t>
            </a:r>
            <a:endParaRPr lang="en-GB" dirty="0"/>
          </a:p>
        </p:txBody>
      </p:sp>
      <p:sp>
        <p:nvSpPr>
          <p:cNvPr id="3" name="Content Placeholder 2">
            <a:extLst>
              <a:ext uri="{FF2B5EF4-FFF2-40B4-BE49-F238E27FC236}">
                <a16:creationId xmlns:a16="http://schemas.microsoft.com/office/drawing/2014/main" id="{39F2F5F1-F51D-64E6-58E8-7F95A2580931}"/>
              </a:ext>
            </a:extLst>
          </p:cNvPr>
          <p:cNvSpPr>
            <a:spLocks noGrp="1"/>
          </p:cNvSpPr>
          <p:nvPr>
            <p:ph idx="1"/>
          </p:nvPr>
        </p:nvSpPr>
        <p:spPr>
          <a:xfrm>
            <a:off x="648000" y="1454490"/>
            <a:ext cx="10695169" cy="4571886"/>
          </a:xfrm>
        </p:spPr>
        <p:txBody>
          <a:bodyPr vert="horz" lIns="0" tIns="0" rIns="0" bIns="0" rtlCol="0" anchor="t">
            <a:noAutofit/>
          </a:bodyPr>
          <a:lstStyle/>
          <a:p>
            <a:pPr algn="just"/>
            <a:r>
              <a:rPr lang="en-GB" sz="1800" dirty="0">
                <a:ea typeface="+mn-lt"/>
                <a:cs typeface="+mn-lt"/>
              </a:rPr>
              <a:t>Goal </a:t>
            </a:r>
            <a:r>
              <a:rPr lang="en-GB" sz="1800" b="0" dirty="0">
                <a:ea typeface="+mn-lt"/>
                <a:cs typeface="+mn-lt"/>
              </a:rPr>
              <a:t>of the P2P project is to support communities within Estonia, Latvia and Lithuania to become socially cohesive, have a strong affinity for each other’s, and European values and culture and have resilience to destabilising influences and narratives. </a:t>
            </a:r>
            <a:endParaRPr lang="en-US" sz="1800" b="0">
              <a:ea typeface="+mn-lt"/>
              <a:cs typeface="+mn-lt"/>
            </a:endParaRPr>
          </a:p>
          <a:p>
            <a:pPr algn="just"/>
            <a:endParaRPr lang="en-GB" sz="1800" b="0" dirty="0">
              <a:ea typeface="+mn-lt"/>
              <a:cs typeface="+mn-lt"/>
            </a:endParaRPr>
          </a:p>
          <a:p>
            <a:pPr algn="just"/>
            <a:r>
              <a:rPr lang="en-GB" sz="1800" b="0" dirty="0">
                <a:ea typeface="+mn-lt"/>
                <a:cs typeface="+mn-lt"/>
              </a:rPr>
              <a:t>We work with: </a:t>
            </a:r>
            <a:endParaRPr lang="en-US" sz="1800" b="0" dirty="0"/>
          </a:p>
          <a:p>
            <a:pPr marL="342900" indent="-342900" algn="just">
              <a:buChar char="•"/>
            </a:pPr>
            <a:r>
              <a:rPr lang="lv" sz="1800" dirty="0">
                <a:ea typeface="+mn-lt"/>
                <a:cs typeface="+mn-lt"/>
              </a:rPr>
              <a:t>INDIVIDUALS </a:t>
            </a:r>
            <a:r>
              <a:rPr lang="lv" sz="1800" b="0" dirty="0">
                <a:ea typeface="+mn-lt"/>
                <a:cs typeface="+mn-lt"/>
              </a:rPr>
              <a:t>to </a:t>
            </a:r>
            <a:r>
              <a:rPr lang="lv" sz="1800" b="0" dirty="0" err="1">
                <a:ea typeface="+mn-lt"/>
                <a:cs typeface="+mn-lt"/>
              </a:rPr>
              <a:t>develop</a:t>
            </a:r>
            <a:r>
              <a:rPr lang="lv" sz="1800" b="0" dirty="0">
                <a:ea typeface="+mn-lt"/>
                <a:cs typeface="+mn-lt"/>
              </a:rPr>
              <a:t> </a:t>
            </a:r>
            <a:r>
              <a:rPr lang="lv" sz="1800" b="0" dirty="0" err="1">
                <a:ea typeface="+mn-lt"/>
                <a:cs typeface="+mn-lt"/>
              </a:rPr>
              <a:t>their</a:t>
            </a:r>
            <a:r>
              <a:rPr lang="lv" sz="1800" b="0" dirty="0">
                <a:ea typeface="+mn-lt"/>
                <a:cs typeface="+mn-lt"/>
              </a:rPr>
              <a:t> </a:t>
            </a:r>
            <a:r>
              <a:rPr lang="lv" sz="1800" b="0" dirty="0" err="1">
                <a:ea typeface="+mn-lt"/>
                <a:cs typeface="+mn-lt"/>
              </a:rPr>
              <a:t>the</a:t>
            </a:r>
            <a:r>
              <a:rPr lang="lv" sz="1800" b="0" dirty="0">
                <a:ea typeface="+mn-lt"/>
                <a:cs typeface="+mn-lt"/>
              </a:rPr>
              <a:t> </a:t>
            </a:r>
            <a:r>
              <a:rPr lang="lv" sz="1800" b="0" dirty="0" err="1">
                <a:ea typeface="+mn-lt"/>
                <a:cs typeface="+mn-lt"/>
              </a:rPr>
              <a:t>skills</a:t>
            </a:r>
            <a:r>
              <a:rPr lang="lv" sz="1800" b="0" dirty="0">
                <a:ea typeface="+mn-lt"/>
                <a:cs typeface="+mn-lt"/>
              </a:rPr>
              <a:t> to </a:t>
            </a:r>
            <a:r>
              <a:rPr lang="lv" sz="1800" b="0" dirty="0" err="1">
                <a:ea typeface="+mn-lt"/>
                <a:cs typeface="+mn-lt"/>
              </a:rPr>
              <a:t>meaningfully</a:t>
            </a:r>
            <a:r>
              <a:rPr lang="lv" sz="1800" b="0" dirty="0">
                <a:ea typeface="+mn-lt"/>
                <a:cs typeface="+mn-lt"/>
              </a:rPr>
              <a:t> </a:t>
            </a:r>
            <a:r>
              <a:rPr lang="lv" sz="1800" b="0" dirty="0" err="1">
                <a:ea typeface="+mn-lt"/>
                <a:cs typeface="+mn-lt"/>
              </a:rPr>
              <a:t>participate</a:t>
            </a:r>
            <a:r>
              <a:rPr lang="lv" sz="1800" b="0" dirty="0">
                <a:ea typeface="+mn-lt"/>
                <a:cs typeface="+mn-lt"/>
              </a:rPr>
              <a:t> </a:t>
            </a:r>
            <a:r>
              <a:rPr lang="lv" sz="1800" b="0" dirty="0" err="1">
                <a:ea typeface="+mn-lt"/>
                <a:cs typeface="+mn-lt"/>
              </a:rPr>
              <a:t>in</a:t>
            </a:r>
            <a:r>
              <a:rPr lang="lv" sz="1800" b="0" dirty="0">
                <a:ea typeface="+mn-lt"/>
                <a:cs typeface="+mn-lt"/>
              </a:rPr>
              <a:t> </a:t>
            </a:r>
            <a:r>
              <a:rPr lang="lv" sz="1800" b="0" dirty="0" err="1">
                <a:ea typeface="+mn-lt"/>
                <a:cs typeface="+mn-lt"/>
              </a:rPr>
              <a:t>democratic</a:t>
            </a:r>
            <a:r>
              <a:rPr lang="lv" sz="1800" b="0" dirty="0">
                <a:ea typeface="+mn-lt"/>
                <a:cs typeface="+mn-lt"/>
              </a:rPr>
              <a:t> </a:t>
            </a:r>
            <a:r>
              <a:rPr lang="lv" sz="1800" b="0" dirty="0" err="1">
                <a:ea typeface="+mn-lt"/>
                <a:cs typeface="+mn-lt"/>
              </a:rPr>
              <a:t>society</a:t>
            </a:r>
            <a:r>
              <a:rPr lang="en-GB" sz="1800" b="0" dirty="0">
                <a:ea typeface="+mn-lt"/>
                <a:cs typeface="+mn-lt"/>
              </a:rPr>
              <a:t> </a:t>
            </a:r>
            <a:endParaRPr lang="en-GB" sz="1800" b="0"/>
          </a:p>
          <a:p>
            <a:pPr marL="342900" indent="-342900" algn="just">
              <a:buChar char="•"/>
            </a:pPr>
            <a:r>
              <a:rPr lang="lv" sz="1800" dirty="0">
                <a:ea typeface="+mn-lt"/>
                <a:cs typeface="+mn-lt"/>
              </a:rPr>
              <a:t>DIVERSE COMMUNITIES </a:t>
            </a:r>
            <a:r>
              <a:rPr lang="lv" sz="1800" b="0" dirty="0">
                <a:ea typeface="+mn-lt"/>
                <a:cs typeface="+mn-lt"/>
              </a:rPr>
              <a:t>to </a:t>
            </a:r>
            <a:r>
              <a:rPr lang="lv" sz="1800" b="0" dirty="0" err="1">
                <a:ea typeface="+mn-lt"/>
                <a:cs typeface="+mn-lt"/>
              </a:rPr>
              <a:t>enable</a:t>
            </a:r>
            <a:r>
              <a:rPr lang="lv" sz="1800" b="0" dirty="0">
                <a:ea typeface="+mn-lt"/>
                <a:cs typeface="+mn-lt"/>
              </a:rPr>
              <a:t> </a:t>
            </a:r>
            <a:r>
              <a:rPr lang="lv" sz="1800" b="0" dirty="0" err="1">
                <a:ea typeface="+mn-lt"/>
                <a:cs typeface="+mn-lt"/>
              </a:rPr>
              <a:t>them</a:t>
            </a:r>
            <a:r>
              <a:rPr lang="lv" sz="1800" b="0" dirty="0">
                <a:ea typeface="+mn-lt"/>
                <a:cs typeface="+mn-lt"/>
              </a:rPr>
              <a:t> to </a:t>
            </a:r>
            <a:r>
              <a:rPr lang="lv" sz="1800" b="0" dirty="0" err="1">
                <a:ea typeface="+mn-lt"/>
                <a:cs typeface="+mn-lt"/>
              </a:rPr>
              <a:t>work</a:t>
            </a:r>
            <a:r>
              <a:rPr lang="lv" sz="1800" b="0" dirty="0">
                <a:ea typeface="+mn-lt"/>
                <a:cs typeface="+mn-lt"/>
              </a:rPr>
              <a:t> </a:t>
            </a:r>
            <a:r>
              <a:rPr lang="lv" sz="1800" b="0" dirty="0" err="1">
                <a:ea typeface="+mn-lt"/>
                <a:cs typeface="+mn-lt"/>
              </a:rPr>
              <a:t>together</a:t>
            </a:r>
            <a:r>
              <a:rPr lang="lv" sz="1800" b="0" dirty="0">
                <a:ea typeface="+mn-lt"/>
                <a:cs typeface="+mn-lt"/>
              </a:rPr>
              <a:t> </a:t>
            </a:r>
            <a:r>
              <a:rPr lang="lv" sz="1800" b="0" dirty="0" err="1">
                <a:ea typeface="+mn-lt"/>
                <a:cs typeface="+mn-lt"/>
              </a:rPr>
              <a:t>around</a:t>
            </a:r>
            <a:r>
              <a:rPr lang="lv" sz="1800" b="0" dirty="0">
                <a:ea typeface="+mn-lt"/>
                <a:cs typeface="+mn-lt"/>
              </a:rPr>
              <a:t> </a:t>
            </a:r>
            <a:r>
              <a:rPr lang="lv" sz="1800" b="0" dirty="0" err="1">
                <a:ea typeface="+mn-lt"/>
                <a:cs typeface="+mn-lt"/>
              </a:rPr>
              <a:t>common</a:t>
            </a:r>
            <a:r>
              <a:rPr lang="lv" sz="1800" b="0" dirty="0">
                <a:ea typeface="+mn-lt"/>
                <a:cs typeface="+mn-lt"/>
              </a:rPr>
              <a:t> </a:t>
            </a:r>
            <a:r>
              <a:rPr lang="lv" sz="1800" b="0" dirty="0" err="1">
                <a:ea typeface="+mn-lt"/>
                <a:cs typeface="+mn-lt"/>
              </a:rPr>
              <a:t>agendas</a:t>
            </a:r>
            <a:r>
              <a:rPr lang="lv" sz="1800" b="0" dirty="0">
                <a:ea typeface="+mn-lt"/>
                <a:cs typeface="+mn-lt"/>
              </a:rPr>
              <a:t>, </a:t>
            </a:r>
            <a:r>
              <a:rPr lang="lv" sz="1800" b="0" dirty="0" err="1">
                <a:ea typeface="+mn-lt"/>
                <a:cs typeface="+mn-lt"/>
              </a:rPr>
              <a:t>building</a:t>
            </a:r>
            <a:r>
              <a:rPr lang="lv" sz="1800" b="0" dirty="0">
                <a:ea typeface="+mn-lt"/>
                <a:cs typeface="+mn-lt"/>
              </a:rPr>
              <a:t> </a:t>
            </a:r>
            <a:r>
              <a:rPr lang="lv" sz="1800" b="0" dirty="0" err="1">
                <a:ea typeface="+mn-lt"/>
                <a:cs typeface="+mn-lt"/>
              </a:rPr>
              <a:t>trust</a:t>
            </a:r>
            <a:r>
              <a:rPr lang="lv" sz="1800" b="0" dirty="0">
                <a:ea typeface="+mn-lt"/>
                <a:cs typeface="+mn-lt"/>
              </a:rPr>
              <a:t> &amp; </a:t>
            </a:r>
            <a:r>
              <a:rPr lang="lv" sz="1800" b="0" dirty="0" err="1">
                <a:ea typeface="+mn-lt"/>
                <a:cs typeface="+mn-lt"/>
              </a:rPr>
              <a:t>positive</a:t>
            </a:r>
            <a:r>
              <a:rPr lang="lv" sz="1800" b="0" dirty="0">
                <a:ea typeface="+mn-lt"/>
                <a:cs typeface="+mn-lt"/>
              </a:rPr>
              <a:t> </a:t>
            </a:r>
            <a:r>
              <a:rPr lang="lv" sz="1800" b="0" dirty="0" err="1">
                <a:ea typeface="+mn-lt"/>
                <a:cs typeface="+mn-lt"/>
              </a:rPr>
              <a:t>perspectives</a:t>
            </a:r>
            <a:r>
              <a:rPr lang="en-GB" sz="1800" b="0" dirty="0">
                <a:ea typeface="+mn-lt"/>
                <a:cs typeface="+mn-lt"/>
              </a:rPr>
              <a:t> </a:t>
            </a:r>
            <a:endParaRPr lang="en-GB" sz="1800" b="0"/>
          </a:p>
          <a:p>
            <a:pPr marL="342900" indent="-342900">
              <a:buChar char="•"/>
            </a:pPr>
            <a:r>
              <a:rPr lang="lv" sz="1800" dirty="0">
                <a:ea typeface="+mn-lt"/>
                <a:cs typeface="+mn-lt"/>
              </a:rPr>
              <a:t>INSTITUTIONS </a:t>
            </a:r>
            <a:r>
              <a:rPr lang="lv" sz="1800" b="0" dirty="0">
                <a:ea typeface="+mn-lt"/>
                <a:cs typeface="+mn-lt"/>
              </a:rPr>
              <a:t>to </a:t>
            </a:r>
            <a:r>
              <a:rPr lang="lv" sz="1800" b="0" dirty="0" err="1">
                <a:ea typeface="+mn-lt"/>
                <a:cs typeface="+mn-lt"/>
              </a:rPr>
              <a:t>help</a:t>
            </a:r>
            <a:r>
              <a:rPr lang="lv" sz="1800" b="0" dirty="0">
                <a:ea typeface="+mn-lt"/>
                <a:cs typeface="+mn-lt"/>
              </a:rPr>
              <a:t> </a:t>
            </a:r>
            <a:r>
              <a:rPr lang="lv" sz="1800" b="0" dirty="0" err="1">
                <a:ea typeface="+mn-lt"/>
                <a:cs typeface="+mn-lt"/>
              </a:rPr>
              <a:t>them</a:t>
            </a:r>
            <a:r>
              <a:rPr lang="lv" sz="1800" b="0" dirty="0">
                <a:ea typeface="+mn-lt"/>
                <a:cs typeface="+mn-lt"/>
              </a:rPr>
              <a:t> </a:t>
            </a:r>
            <a:r>
              <a:rPr lang="lv" sz="1800" b="0" dirty="0" err="1">
                <a:ea typeface="+mn-lt"/>
                <a:cs typeface="+mn-lt"/>
              </a:rPr>
              <a:t>connect</a:t>
            </a:r>
            <a:r>
              <a:rPr lang="lv" sz="1800" b="0" dirty="0">
                <a:ea typeface="+mn-lt"/>
                <a:cs typeface="+mn-lt"/>
              </a:rPr>
              <a:t> </a:t>
            </a:r>
            <a:r>
              <a:rPr lang="lv" sz="1800" b="0" dirty="0" err="1">
                <a:ea typeface="+mn-lt"/>
                <a:cs typeface="+mn-lt"/>
              </a:rPr>
              <a:t>with</a:t>
            </a:r>
            <a:r>
              <a:rPr lang="lv" sz="1800" b="0" dirty="0">
                <a:ea typeface="+mn-lt"/>
                <a:cs typeface="+mn-lt"/>
              </a:rPr>
              <a:t> </a:t>
            </a:r>
            <a:r>
              <a:rPr lang="lv" sz="1800" b="0" dirty="0" err="1">
                <a:ea typeface="+mn-lt"/>
                <a:cs typeface="+mn-lt"/>
              </a:rPr>
              <a:t>diverse</a:t>
            </a:r>
            <a:r>
              <a:rPr lang="lv" sz="1800" b="0" dirty="0">
                <a:ea typeface="+mn-lt"/>
                <a:cs typeface="+mn-lt"/>
              </a:rPr>
              <a:t> </a:t>
            </a:r>
            <a:r>
              <a:rPr lang="lv" sz="1800" b="0" dirty="0" err="1">
                <a:ea typeface="+mn-lt"/>
                <a:cs typeface="+mn-lt"/>
              </a:rPr>
              <a:t>communities</a:t>
            </a:r>
            <a:r>
              <a:rPr lang="lv" sz="1800" b="0" dirty="0">
                <a:ea typeface="+mn-lt"/>
                <a:cs typeface="+mn-lt"/>
              </a:rPr>
              <a:t> </a:t>
            </a:r>
            <a:r>
              <a:rPr lang="lv" sz="1800" b="0" dirty="0" err="1">
                <a:ea typeface="+mn-lt"/>
                <a:cs typeface="+mn-lt"/>
              </a:rPr>
              <a:t>and</a:t>
            </a:r>
            <a:r>
              <a:rPr lang="lv" sz="1800" b="0" dirty="0">
                <a:ea typeface="+mn-lt"/>
                <a:cs typeface="+mn-lt"/>
              </a:rPr>
              <a:t> </a:t>
            </a:r>
            <a:r>
              <a:rPr lang="lv" sz="1800" b="0" dirty="0" err="1">
                <a:ea typeface="+mn-lt"/>
                <a:cs typeface="+mn-lt"/>
              </a:rPr>
              <a:t>build</a:t>
            </a:r>
            <a:r>
              <a:rPr lang="lv" sz="1800" b="0" dirty="0">
                <a:ea typeface="+mn-lt"/>
                <a:cs typeface="+mn-lt"/>
              </a:rPr>
              <a:t> </a:t>
            </a:r>
            <a:r>
              <a:rPr lang="lv" sz="1800" b="0" dirty="0" err="1">
                <a:ea typeface="+mn-lt"/>
                <a:cs typeface="+mn-lt"/>
              </a:rPr>
              <a:t>social</a:t>
            </a:r>
            <a:r>
              <a:rPr lang="lv" sz="1800" b="0" dirty="0">
                <a:ea typeface="+mn-lt"/>
                <a:cs typeface="+mn-lt"/>
              </a:rPr>
              <a:t> </a:t>
            </a:r>
            <a:r>
              <a:rPr lang="lv" sz="1800" b="0" dirty="0" err="1">
                <a:ea typeface="+mn-lt"/>
                <a:cs typeface="+mn-lt"/>
              </a:rPr>
              <a:t>cohesion</a:t>
            </a:r>
            <a:r>
              <a:rPr lang="en-GB" sz="1800" b="0" dirty="0">
                <a:ea typeface="+mn-lt"/>
                <a:cs typeface="+mn-lt"/>
              </a:rPr>
              <a:t> </a:t>
            </a:r>
            <a:endParaRPr lang="en-GB" sz="1800" b="0"/>
          </a:p>
        </p:txBody>
      </p:sp>
      <p:sp>
        <p:nvSpPr>
          <p:cNvPr id="4" name="Footer Placeholder 3">
            <a:extLst>
              <a:ext uri="{FF2B5EF4-FFF2-40B4-BE49-F238E27FC236}">
                <a16:creationId xmlns:a16="http://schemas.microsoft.com/office/drawing/2014/main" id="{A2EAB87F-CE2E-7916-AE0C-707E89D2605F}"/>
              </a:ext>
            </a:extLst>
          </p:cNvPr>
          <p:cNvSpPr>
            <a:spLocks noGrp="1"/>
          </p:cNvSpPr>
          <p:nvPr>
            <p:ph type="ftr" sz="quarter" idx="11"/>
          </p:nvPr>
        </p:nvSpPr>
        <p:spPr/>
        <p:txBody>
          <a:bodyPr/>
          <a:lstStyle/>
          <a:p>
            <a:r>
              <a:rPr lang="en-GB" noProof="0" dirty="0"/>
              <a:t>www.britishcouncil.org</a:t>
            </a:r>
          </a:p>
        </p:txBody>
      </p:sp>
      <p:sp>
        <p:nvSpPr>
          <p:cNvPr id="5" name="Slide Number Placeholder 4">
            <a:extLst>
              <a:ext uri="{FF2B5EF4-FFF2-40B4-BE49-F238E27FC236}">
                <a16:creationId xmlns:a16="http://schemas.microsoft.com/office/drawing/2014/main" id="{B22D1C4C-0A17-E6D1-7901-3F9F4D9E78A0}"/>
              </a:ext>
            </a:extLst>
          </p:cNvPr>
          <p:cNvSpPr>
            <a:spLocks noGrp="1"/>
          </p:cNvSpPr>
          <p:nvPr>
            <p:ph type="sldNum" sz="quarter" idx="12"/>
          </p:nvPr>
        </p:nvSpPr>
        <p:spPr/>
        <p:txBody>
          <a:bodyPr/>
          <a:lstStyle/>
          <a:p>
            <a:fld id="{A36854FA-307F-854E-96D4-DE585DB24BD3}" type="slidenum">
              <a:rPr lang="en-GB" noProof="0" smtClean="0"/>
              <a:t>5</a:t>
            </a:fld>
            <a:endParaRPr lang="en-GB" noProof="0" dirty="0"/>
          </a:p>
        </p:txBody>
      </p:sp>
    </p:spTree>
    <p:extLst>
      <p:ext uri="{BB962C8B-B14F-4D97-AF65-F5344CB8AC3E}">
        <p14:creationId xmlns:p14="http://schemas.microsoft.com/office/powerpoint/2010/main" val="1082935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EDDA9-181E-5340-8942-EE3B7CBC7790}"/>
              </a:ext>
            </a:extLst>
          </p:cNvPr>
          <p:cNvSpPr>
            <a:spLocks noGrp="1"/>
          </p:cNvSpPr>
          <p:nvPr>
            <p:ph type="title"/>
          </p:nvPr>
        </p:nvSpPr>
        <p:spPr/>
        <p:txBody>
          <a:bodyPr/>
          <a:lstStyle/>
          <a:p>
            <a:r>
              <a:rPr lang="et-EE" dirty="0"/>
              <a:t>Target </a:t>
            </a:r>
            <a:r>
              <a:rPr lang="et-EE" dirty="0" err="1"/>
              <a:t>audience</a:t>
            </a:r>
            <a:endParaRPr lang="en-GB" dirty="0"/>
          </a:p>
        </p:txBody>
      </p:sp>
      <p:sp>
        <p:nvSpPr>
          <p:cNvPr id="4" name="Content Placeholder 3">
            <a:extLst>
              <a:ext uri="{FF2B5EF4-FFF2-40B4-BE49-F238E27FC236}">
                <a16:creationId xmlns:a16="http://schemas.microsoft.com/office/drawing/2014/main" id="{E2A0CB86-8D61-744C-8C38-3EE23DFB811B}"/>
              </a:ext>
            </a:extLst>
          </p:cNvPr>
          <p:cNvSpPr>
            <a:spLocks noGrp="1"/>
          </p:cNvSpPr>
          <p:nvPr>
            <p:ph sz="half" idx="1"/>
          </p:nvPr>
        </p:nvSpPr>
        <p:spPr>
          <a:xfrm>
            <a:off x="648000" y="1512000"/>
            <a:ext cx="10685528" cy="4500000"/>
          </a:xfrm>
        </p:spPr>
        <p:txBody>
          <a:bodyPr vert="horz" lIns="0" tIns="0" rIns="0" bIns="0" rtlCol="0" anchor="t">
            <a:noAutofit/>
          </a:bodyPr>
          <a:lstStyle/>
          <a:p>
            <a:pPr marL="359410" lvl="4" indent="0">
              <a:lnSpc>
                <a:spcPct val="150000"/>
              </a:lnSpc>
              <a:buNone/>
            </a:pPr>
            <a:r>
              <a:rPr lang="en-US" dirty="0">
                <a:ea typeface="+mn-lt"/>
                <a:cs typeface="+mn-lt"/>
              </a:rPr>
              <a:t> hard to reach and isolated communities</a:t>
            </a:r>
            <a:endParaRPr lang="et-EE" dirty="0"/>
          </a:p>
          <a:p>
            <a:pPr marL="645160" lvl="4" indent="-285750">
              <a:lnSpc>
                <a:spcPct val="150000"/>
              </a:lnSpc>
            </a:pPr>
            <a:r>
              <a:rPr lang="et-EE" dirty="0" err="1"/>
              <a:t>People</a:t>
            </a:r>
            <a:r>
              <a:rPr lang="et-EE" dirty="0"/>
              <a:t>, </a:t>
            </a:r>
            <a:r>
              <a:rPr lang="et-EE" dirty="0" err="1"/>
              <a:t>who</a:t>
            </a:r>
            <a:r>
              <a:rPr lang="et-EE" dirty="0"/>
              <a:t> </a:t>
            </a:r>
            <a:r>
              <a:rPr lang="en-US" dirty="0"/>
              <a:t>live in remote areas or regions close to the Russian borders, or larger cities, or majority non-ethnic Estonian population areas (such as Tallinn – </a:t>
            </a:r>
            <a:r>
              <a:rPr lang="en-US" dirty="0" err="1"/>
              <a:t>Lasnamäe</a:t>
            </a:r>
            <a:r>
              <a:rPr lang="en-US" dirty="0"/>
              <a:t> and </a:t>
            </a:r>
            <a:r>
              <a:rPr lang="en-US" dirty="0" err="1"/>
              <a:t>Põhja</a:t>
            </a:r>
            <a:r>
              <a:rPr lang="en-US" dirty="0"/>
              <a:t>-Tallinn, Ida-Virumaa county and its cities, </a:t>
            </a:r>
            <a:r>
              <a:rPr lang="en-US" dirty="0" err="1"/>
              <a:t>Maardu</a:t>
            </a:r>
            <a:r>
              <a:rPr lang="en-US" dirty="0"/>
              <a:t>, </a:t>
            </a:r>
            <a:r>
              <a:rPr lang="en-US" dirty="0" err="1"/>
              <a:t>Paldiski</a:t>
            </a:r>
            <a:r>
              <a:rPr lang="en-US" dirty="0"/>
              <a:t>);</a:t>
            </a:r>
          </a:p>
          <a:p>
            <a:pPr marL="645160" lvl="4" indent="-285750">
              <a:lnSpc>
                <a:spcPct val="150000"/>
              </a:lnSpc>
            </a:pPr>
            <a:r>
              <a:rPr lang="et-EE" dirty="0"/>
              <a:t>People, </a:t>
            </a:r>
            <a:r>
              <a:rPr lang="et-EE" dirty="0" err="1"/>
              <a:t>who</a:t>
            </a:r>
            <a:r>
              <a:rPr lang="et-EE" dirty="0"/>
              <a:t> </a:t>
            </a:r>
            <a:r>
              <a:rPr lang="en-US" dirty="0"/>
              <a:t>may be disconnected from liberal democratic processes and civic life;</a:t>
            </a:r>
          </a:p>
          <a:p>
            <a:pPr marL="645160" lvl="4" indent="-285750">
              <a:lnSpc>
                <a:spcPct val="150000"/>
              </a:lnSpc>
            </a:pPr>
            <a:r>
              <a:rPr lang="et-EE" dirty="0" err="1"/>
              <a:t>People</a:t>
            </a:r>
            <a:r>
              <a:rPr lang="et-EE" dirty="0"/>
              <a:t>, </a:t>
            </a:r>
            <a:r>
              <a:rPr lang="et-EE" dirty="0" err="1"/>
              <a:t>who</a:t>
            </a:r>
            <a:r>
              <a:rPr lang="et-EE" dirty="0"/>
              <a:t> </a:t>
            </a:r>
            <a:r>
              <a:rPr lang="en-US" dirty="0"/>
              <a:t>may be defined by a lack of participation in mainstream political processes and debates</a:t>
            </a:r>
          </a:p>
          <a:p>
            <a:pPr lvl="2" indent="0">
              <a:buFont typeface="Arial" panose="020B0604020202020204" pitchFamily="34" charset="0"/>
              <a:buNone/>
            </a:pPr>
            <a:endParaRPr lang="pl-PL" dirty="0"/>
          </a:p>
        </p:txBody>
      </p:sp>
      <p:sp>
        <p:nvSpPr>
          <p:cNvPr id="2" name="Footer Placeholder 1">
            <a:extLst>
              <a:ext uri="{FF2B5EF4-FFF2-40B4-BE49-F238E27FC236}">
                <a16:creationId xmlns:a16="http://schemas.microsoft.com/office/drawing/2014/main" id="{3269B9DD-7959-3D47-BEC8-61BFBA4B18D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British Council Sans"/>
                <a:ea typeface="+mn-ea"/>
                <a:cs typeface="+mn-cs"/>
              </a:rPr>
              <a:t>www.britishcouncil.org</a:t>
            </a:r>
            <a:endParaRPr kumimoji="0" lang="en-GB" sz="1200" b="0" i="0" u="none" strike="noStrike" kern="1200" cap="none" spc="0" normalizeH="0" baseline="0" noProof="0" dirty="0">
              <a:ln>
                <a:noFill/>
              </a:ln>
              <a:solidFill>
                <a:srgbClr val="000000"/>
              </a:solidFill>
              <a:effectLst/>
              <a:uLnTx/>
              <a:uFillTx/>
              <a:latin typeface="British Council Sans"/>
              <a:ea typeface="+mn-ea"/>
              <a:cs typeface="+mn-cs"/>
            </a:endParaRPr>
          </a:p>
        </p:txBody>
      </p:sp>
    </p:spTree>
    <p:extLst>
      <p:ext uri="{BB962C8B-B14F-4D97-AF65-F5344CB8AC3E}">
        <p14:creationId xmlns:p14="http://schemas.microsoft.com/office/powerpoint/2010/main" val="252853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group of people posing for a photo&#10;&#10;Description automatically generated">
            <a:extLst>
              <a:ext uri="{FF2B5EF4-FFF2-40B4-BE49-F238E27FC236}">
                <a16:creationId xmlns:a16="http://schemas.microsoft.com/office/drawing/2014/main" id="{AB6C9776-EC14-BCA9-0480-109405A332EC}"/>
              </a:ext>
            </a:extLst>
          </p:cNvPr>
          <p:cNvPicPr>
            <a:picLocks noGrp="1" noChangeAspect="1"/>
          </p:cNvPicPr>
          <p:nvPr>
            <p:ph idx="1"/>
          </p:nvPr>
        </p:nvPicPr>
        <p:blipFill rotWithShape="1">
          <a:blip r:embed="rId2"/>
          <a:srcRect/>
          <a:stretch/>
        </p:blipFill>
        <p:spPr>
          <a:xfrm>
            <a:off x="20" y="10"/>
            <a:ext cx="12191980" cy="6857990"/>
          </a:xfrm>
          <a:noFill/>
        </p:spPr>
      </p:pic>
      <p:sp>
        <p:nvSpPr>
          <p:cNvPr id="5" name="Footer Placeholder 4">
            <a:extLst>
              <a:ext uri="{FF2B5EF4-FFF2-40B4-BE49-F238E27FC236}">
                <a16:creationId xmlns:a16="http://schemas.microsoft.com/office/drawing/2014/main" id="{255AA207-AC19-E322-347C-2962D32B2BE0}"/>
              </a:ext>
            </a:extLst>
          </p:cNvPr>
          <p:cNvSpPr>
            <a:spLocks noGrp="1"/>
          </p:cNvSpPr>
          <p:nvPr>
            <p:ph type="ftr" sz="quarter" idx="11"/>
          </p:nvPr>
        </p:nvSpPr>
        <p:spPr/>
        <p:txBody>
          <a:bodyPr/>
          <a:lstStyle/>
          <a:p>
            <a:pPr>
              <a:spcAft>
                <a:spcPts val="600"/>
              </a:spcAft>
            </a:pPr>
            <a:r>
              <a:rPr lang="en-US" dirty="0"/>
              <a:t>www.britishcouncil.org</a:t>
            </a:r>
            <a:endParaRPr lang="en-US"/>
          </a:p>
        </p:txBody>
      </p:sp>
      <p:sp>
        <p:nvSpPr>
          <p:cNvPr id="6" name="Slide Number Placeholder 5" hidden="1">
            <a:extLst>
              <a:ext uri="{FF2B5EF4-FFF2-40B4-BE49-F238E27FC236}">
                <a16:creationId xmlns:a16="http://schemas.microsoft.com/office/drawing/2014/main" id="{578755F3-B951-DAFB-E3A1-B9C54D191BE0}"/>
              </a:ext>
            </a:extLst>
          </p:cNvPr>
          <p:cNvSpPr>
            <a:spLocks noGrp="1"/>
          </p:cNvSpPr>
          <p:nvPr>
            <p:ph type="sldNum" sz="quarter" idx="12"/>
          </p:nvPr>
        </p:nvSpPr>
        <p:spPr/>
        <p:txBody>
          <a:bodyPr/>
          <a:lstStyle/>
          <a:p>
            <a:pPr>
              <a:spcAft>
                <a:spcPts val="600"/>
              </a:spcAft>
            </a:pPr>
            <a:fld id="{A36854FA-307F-854E-96D4-DE585DB24BD3}" type="slidenum">
              <a:rPr lang="en-GB" noProof="0" smtClean="0"/>
              <a:pPr>
                <a:spcAft>
                  <a:spcPts val="600"/>
                </a:spcAft>
              </a:pPr>
              <a:t>7</a:t>
            </a:fld>
            <a:endParaRPr lang="en-GB" noProof="0"/>
          </a:p>
        </p:txBody>
      </p:sp>
    </p:spTree>
    <p:extLst>
      <p:ext uri="{BB962C8B-B14F-4D97-AF65-F5344CB8AC3E}">
        <p14:creationId xmlns:p14="http://schemas.microsoft.com/office/powerpoint/2010/main" val="881339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A7D7-F6B2-4303-BFD1-757E3B399275}"/>
              </a:ext>
            </a:extLst>
          </p:cNvPr>
          <p:cNvSpPr>
            <a:spLocks noGrp="1"/>
          </p:cNvSpPr>
          <p:nvPr>
            <p:ph type="title"/>
          </p:nvPr>
        </p:nvSpPr>
        <p:spPr>
          <a:xfrm>
            <a:off x="719886" y="504000"/>
            <a:ext cx="10872114" cy="561964"/>
          </a:xfrm>
        </p:spPr>
        <p:txBody>
          <a:bodyPr/>
          <a:lstStyle/>
          <a:p>
            <a:r>
              <a:rPr lang="et-EE" dirty="0" err="1"/>
              <a:t>Types</a:t>
            </a:r>
            <a:r>
              <a:rPr lang="et-EE" dirty="0"/>
              <a:t> of </a:t>
            </a:r>
            <a:r>
              <a:rPr lang="et-EE" dirty="0" err="1"/>
              <a:t>work</a:t>
            </a:r>
            <a:endParaRPr lang="en-GB" dirty="0"/>
          </a:p>
        </p:txBody>
      </p:sp>
      <p:sp>
        <p:nvSpPr>
          <p:cNvPr id="3" name="Content Placeholder 2">
            <a:extLst>
              <a:ext uri="{FF2B5EF4-FFF2-40B4-BE49-F238E27FC236}">
                <a16:creationId xmlns:a16="http://schemas.microsoft.com/office/drawing/2014/main" id="{69C8612C-41E4-424E-A5BA-840B70601FD8}"/>
              </a:ext>
            </a:extLst>
          </p:cNvPr>
          <p:cNvSpPr>
            <a:spLocks noGrp="1"/>
          </p:cNvSpPr>
          <p:nvPr>
            <p:ph sz="half" idx="1"/>
          </p:nvPr>
        </p:nvSpPr>
        <p:spPr>
          <a:xfrm>
            <a:off x="715018" y="1469950"/>
            <a:ext cx="10948107" cy="4600641"/>
          </a:xfrm>
        </p:spPr>
        <p:txBody>
          <a:bodyPr vert="horz" lIns="0" tIns="0" rIns="0" bIns="0" rtlCol="0" anchor="t">
            <a:noAutofit/>
          </a:bodyPr>
          <a:lstStyle/>
          <a:p>
            <a:pPr marL="0" lvl="4" indent="0">
              <a:lnSpc>
                <a:spcPct val="107000"/>
              </a:lnSpc>
              <a:spcBef>
                <a:spcPts val="600"/>
              </a:spcBef>
              <a:spcAft>
                <a:spcPts val="800"/>
              </a:spcAft>
              <a:buSzPts val="1000"/>
              <a:buNone/>
              <a:tabLst>
                <a:tab pos="457200" algn="l"/>
              </a:tabLst>
            </a:pPr>
            <a:r>
              <a:rPr lang="lv" sz="1700" b="1" dirty="0" err="1">
                <a:solidFill>
                  <a:schemeClr val="tx2"/>
                </a:solidFill>
                <a:ea typeface="+mn-lt"/>
                <a:cs typeface="+mn-lt"/>
              </a:rPr>
              <a:t>We</a:t>
            </a:r>
            <a:r>
              <a:rPr lang="lv" sz="1700" b="1" dirty="0">
                <a:solidFill>
                  <a:schemeClr val="tx2"/>
                </a:solidFill>
                <a:ea typeface="+mn-lt"/>
                <a:cs typeface="+mn-lt"/>
              </a:rPr>
              <a:t> </a:t>
            </a:r>
            <a:r>
              <a:rPr lang="lv" sz="1700" b="1" dirty="0" err="1">
                <a:solidFill>
                  <a:schemeClr val="tx2"/>
                </a:solidFill>
                <a:ea typeface="+mn-lt"/>
                <a:cs typeface="+mn-lt"/>
              </a:rPr>
              <a:t>work</a:t>
            </a:r>
            <a:r>
              <a:rPr lang="lv" sz="1700" b="1" dirty="0">
                <a:solidFill>
                  <a:schemeClr val="tx2"/>
                </a:solidFill>
                <a:ea typeface="+mn-lt"/>
                <a:cs typeface="+mn-lt"/>
              </a:rPr>
              <a:t> </a:t>
            </a:r>
            <a:r>
              <a:rPr lang="lv" sz="1700" b="1" dirty="0" err="1">
                <a:solidFill>
                  <a:schemeClr val="tx2"/>
                </a:solidFill>
                <a:ea typeface="+mn-lt"/>
                <a:cs typeface="+mn-lt"/>
              </a:rPr>
              <a:t>with</a:t>
            </a:r>
            <a:r>
              <a:rPr lang="lv" sz="1700" b="1" dirty="0">
                <a:solidFill>
                  <a:schemeClr val="tx2"/>
                </a:solidFill>
                <a:ea typeface="+mn-lt"/>
                <a:cs typeface="+mn-lt"/>
              </a:rPr>
              <a:t> INSTITUTIONS to </a:t>
            </a:r>
            <a:r>
              <a:rPr lang="lv" sz="1700" b="1" dirty="0" err="1">
                <a:solidFill>
                  <a:schemeClr val="tx2"/>
                </a:solidFill>
                <a:ea typeface="+mn-lt"/>
                <a:cs typeface="+mn-lt"/>
              </a:rPr>
              <a:t>help</a:t>
            </a:r>
            <a:r>
              <a:rPr lang="lv" sz="1700" b="1" dirty="0">
                <a:solidFill>
                  <a:schemeClr val="tx2"/>
                </a:solidFill>
                <a:ea typeface="+mn-lt"/>
                <a:cs typeface="+mn-lt"/>
              </a:rPr>
              <a:t> </a:t>
            </a:r>
            <a:r>
              <a:rPr lang="lv" sz="1700" b="1" dirty="0" err="1">
                <a:solidFill>
                  <a:schemeClr val="tx2"/>
                </a:solidFill>
                <a:ea typeface="+mn-lt"/>
                <a:cs typeface="+mn-lt"/>
              </a:rPr>
              <a:t>them</a:t>
            </a:r>
            <a:r>
              <a:rPr lang="lv" sz="1700" b="1" dirty="0">
                <a:solidFill>
                  <a:schemeClr val="tx2"/>
                </a:solidFill>
                <a:ea typeface="+mn-lt"/>
                <a:cs typeface="+mn-lt"/>
              </a:rPr>
              <a:t> </a:t>
            </a:r>
            <a:r>
              <a:rPr lang="lv" sz="1700" b="1" dirty="0" err="1">
                <a:solidFill>
                  <a:schemeClr val="tx2"/>
                </a:solidFill>
                <a:ea typeface="+mn-lt"/>
                <a:cs typeface="+mn-lt"/>
              </a:rPr>
              <a:t>connect</a:t>
            </a:r>
            <a:r>
              <a:rPr lang="lv" sz="1700" b="1" dirty="0">
                <a:solidFill>
                  <a:schemeClr val="tx2"/>
                </a:solidFill>
                <a:ea typeface="+mn-lt"/>
                <a:cs typeface="+mn-lt"/>
              </a:rPr>
              <a:t> </a:t>
            </a:r>
            <a:r>
              <a:rPr lang="lv" sz="1700" b="1" dirty="0" err="1">
                <a:solidFill>
                  <a:schemeClr val="tx2"/>
                </a:solidFill>
                <a:ea typeface="+mn-lt"/>
                <a:cs typeface="+mn-lt"/>
              </a:rPr>
              <a:t>with</a:t>
            </a:r>
            <a:r>
              <a:rPr lang="lv" sz="1700" b="1" dirty="0">
                <a:solidFill>
                  <a:schemeClr val="tx2"/>
                </a:solidFill>
                <a:ea typeface="+mn-lt"/>
                <a:cs typeface="+mn-lt"/>
              </a:rPr>
              <a:t> </a:t>
            </a:r>
            <a:r>
              <a:rPr lang="lv" sz="1700" b="1" dirty="0" err="1">
                <a:solidFill>
                  <a:schemeClr val="tx2"/>
                </a:solidFill>
                <a:ea typeface="+mn-lt"/>
                <a:cs typeface="+mn-lt"/>
              </a:rPr>
              <a:t>diverse</a:t>
            </a:r>
            <a:r>
              <a:rPr lang="lv" sz="1700" b="1" dirty="0">
                <a:solidFill>
                  <a:schemeClr val="tx2"/>
                </a:solidFill>
                <a:ea typeface="+mn-lt"/>
                <a:cs typeface="+mn-lt"/>
              </a:rPr>
              <a:t> </a:t>
            </a:r>
            <a:r>
              <a:rPr lang="lv" sz="1700" b="1" dirty="0" err="1">
                <a:solidFill>
                  <a:schemeClr val="tx2"/>
                </a:solidFill>
                <a:ea typeface="+mn-lt"/>
                <a:cs typeface="+mn-lt"/>
              </a:rPr>
              <a:t>communities</a:t>
            </a:r>
            <a:r>
              <a:rPr lang="lv" sz="1700" b="1" dirty="0">
                <a:solidFill>
                  <a:schemeClr val="tx2"/>
                </a:solidFill>
                <a:ea typeface="+mn-lt"/>
                <a:cs typeface="+mn-lt"/>
              </a:rPr>
              <a:t> </a:t>
            </a:r>
            <a:r>
              <a:rPr lang="lv" sz="1700" b="1" dirty="0" err="1">
                <a:solidFill>
                  <a:schemeClr val="tx2"/>
                </a:solidFill>
                <a:ea typeface="+mn-lt"/>
                <a:cs typeface="+mn-lt"/>
              </a:rPr>
              <a:t>and</a:t>
            </a:r>
            <a:r>
              <a:rPr lang="lv" sz="1700" b="1" dirty="0">
                <a:solidFill>
                  <a:schemeClr val="tx2"/>
                </a:solidFill>
                <a:ea typeface="+mn-lt"/>
                <a:cs typeface="+mn-lt"/>
              </a:rPr>
              <a:t> </a:t>
            </a:r>
            <a:r>
              <a:rPr lang="lv" sz="1700" b="1" dirty="0" err="1">
                <a:solidFill>
                  <a:schemeClr val="tx2"/>
                </a:solidFill>
                <a:ea typeface="+mn-lt"/>
                <a:cs typeface="+mn-lt"/>
              </a:rPr>
              <a:t>build</a:t>
            </a:r>
            <a:r>
              <a:rPr lang="lv" sz="1700" b="1" dirty="0">
                <a:solidFill>
                  <a:schemeClr val="tx2"/>
                </a:solidFill>
                <a:ea typeface="+mn-lt"/>
                <a:cs typeface="+mn-lt"/>
              </a:rPr>
              <a:t> </a:t>
            </a:r>
            <a:r>
              <a:rPr lang="lv" sz="1700" b="1" dirty="0" err="1">
                <a:solidFill>
                  <a:schemeClr val="tx2"/>
                </a:solidFill>
                <a:ea typeface="+mn-lt"/>
                <a:cs typeface="+mn-lt"/>
              </a:rPr>
              <a:t>social</a:t>
            </a:r>
            <a:r>
              <a:rPr lang="lv" sz="1700" b="1" dirty="0">
                <a:solidFill>
                  <a:schemeClr val="tx2"/>
                </a:solidFill>
                <a:ea typeface="+mn-lt"/>
                <a:cs typeface="+mn-lt"/>
              </a:rPr>
              <a:t> </a:t>
            </a:r>
            <a:r>
              <a:rPr lang="lv" sz="1700" b="1" dirty="0" err="1">
                <a:solidFill>
                  <a:schemeClr val="tx2"/>
                </a:solidFill>
                <a:ea typeface="+mn-lt"/>
                <a:cs typeface="+mn-lt"/>
              </a:rPr>
              <a:t>cohesion</a:t>
            </a:r>
            <a:r>
              <a:rPr lang="en-GB" sz="1700" dirty="0">
                <a:ea typeface="+mn-lt"/>
                <a:cs typeface="+mn-lt"/>
              </a:rPr>
              <a:t> </a:t>
            </a:r>
            <a:r>
              <a:rPr lang="en-GB" sz="1700" b="1" dirty="0">
                <a:solidFill>
                  <a:schemeClr val="tx2"/>
                </a:solidFill>
                <a:latin typeface="Arial"/>
                <a:cs typeface="Times New Roman"/>
              </a:rPr>
              <a:t> </a:t>
            </a:r>
            <a:endParaRPr lang="et-EE" sz="1700" b="1">
              <a:solidFill>
                <a:schemeClr val="tx2"/>
              </a:solidFill>
              <a:latin typeface="Arial"/>
              <a:cs typeface="Times New Roman"/>
            </a:endParaRPr>
          </a:p>
          <a:p>
            <a:pPr marL="645160" lvl="4" indent="-285750">
              <a:lnSpc>
                <a:spcPct val="150000"/>
              </a:lnSpc>
              <a:buSzPts val="1000"/>
              <a:tabLst>
                <a:tab pos="457200" algn="l"/>
              </a:tabLst>
            </a:pPr>
            <a:r>
              <a:rPr lang="en-GB" sz="1700" dirty="0"/>
              <a:t>annual Integration Foundation’s </a:t>
            </a:r>
            <a:r>
              <a:rPr lang="et-EE" sz="1700" dirty="0" err="1"/>
              <a:t>conference</a:t>
            </a:r>
            <a:r>
              <a:rPr lang="et-EE" sz="1700" dirty="0"/>
              <a:t> </a:t>
            </a:r>
            <a:r>
              <a:rPr lang="et-EE" sz="1700" dirty="0" err="1"/>
              <a:t>with</a:t>
            </a:r>
            <a:r>
              <a:rPr lang="et-EE" sz="1700" dirty="0"/>
              <a:t> </a:t>
            </a:r>
            <a:r>
              <a:rPr lang="et-EE" sz="1700" dirty="0" err="1"/>
              <a:t>focus</a:t>
            </a:r>
            <a:r>
              <a:rPr lang="et-EE" sz="1700" dirty="0"/>
              <a:t> on </a:t>
            </a:r>
            <a:r>
              <a:rPr lang="et-EE" sz="1700" dirty="0" err="1"/>
              <a:t>media</a:t>
            </a:r>
            <a:endParaRPr lang="et-EE" sz="1700" dirty="0"/>
          </a:p>
          <a:p>
            <a:pPr marL="645160" lvl="4" indent="-285750">
              <a:lnSpc>
                <a:spcPct val="150000"/>
              </a:lnSpc>
              <a:buSzPts val="1000"/>
              <a:tabLst>
                <a:tab pos="457200" algn="l"/>
              </a:tabLst>
            </a:pPr>
            <a:r>
              <a:rPr lang="en-GB" sz="1700" dirty="0"/>
              <a:t>BFM media literacy conference</a:t>
            </a:r>
            <a:r>
              <a:rPr lang="et-EE" sz="1700" dirty="0"/>
              <a:t>, </a:t>
            </a:r>
          </a:p>
          <a:p>
            <a:pPr marL="645160" lvl="4" indent="-285750">
              <a:lnSpc>
                <a:spcPct val="150000"/>
              </a:lnSpc>
              <a:buSzPts val="1000"/>
              <a:tabLst>
                <a:tab pos="457200" algn="l"/>
              </a:tabLst>
            </a:pPr>
            <a:r>
              <a:rPr lang="en-GB" sz="1700" dirty="0"/>
              <a:t>media literacy roundtable</a:t>
            </a:r>
            <a:r>
              <a:rPr lang="et-EE" sz="1700" dirty="0"/>
              <a:t> </a:t>
            </a:r>
            <a:r>
              <a:rPr lang="et-EE" sz="1700" dirty="0" err="1"/>
              <a:t>with</a:t>
            </a:r>
            <a:r>
              <a:rPr lang="et-EE" sz="1700" dirty="0"/>
              <a:t> </a:t>
            </a:r>
            <a:r>
              <a:rPr lang="et-EE" sz="1700" dirty="0" err="1"/>
              <a:t>governmental</a:t>
            </a:r>
            <a:r>
              <a:rPr lang="et-EE" sz="1700" dirty="0"/>
              <a:t> and </a:t>
            </a:r>
            <a:r>
              <a:rPr lang="et-EE" sz="1700" dirty="0" err="1"/>
              <a:t>civic</a:t>
            </a:r>
            <a:r>
              <a:rPr lang="et-EE" sz="1700" dirty="0"/>
              <a:t> </a:t>
            </a:r>
            <a:r>
              <a:rPr lang="et-EE" sz="1700" dirty="0" err="1"/>
              <a:t>society</a:t>
            </a:r>
            <a:r>
              <a:rPr lang="et-EE" sz="1700" dirty="0"/>
              <a:t> </a:t>
            </a:r>
            <a:r>
              <a:rPr lang="et-EE" sz="1700" dirty="0" err="1"/>
              <a:t>representatives</a:t>
            </a:r>
            <a:endParaRPr lang="en-GB" sz="1700" dirty="0"/>
          </a:p>
          <a:p>
            <a:pPr marL="342900" lvl="4" indent="-342900">
              <a:lnSpc>
                <a:spcPct val="107000"/>
              </a:lnSpc>
              <a:spcBef>
                <a:spcPts val="600"/>
              </a:spcBef>
              <a:spcAft>
                <a:spcPts val="800"/>
              </a:spcAft>
              <a:buSzPts val="1000"/>
              <a:buFont typeface="Symbol" panose="05050102010706020507" pitchFamily="18" charset="2"/>
              <a:buChar char=""/>
              <a:tabLst>
                <a:tab pos="457200" algn="l"/>
              </a:tabLst>
            </a:pPr>
            <a:r>
              <a:rPr lang="en-GB" sz="1700" b="1" dirty="0">
                <a:solidFill>
                  <a:schemeClr val="tx2"/>
                </a:solidFill>
                <a:latin typeface="Arial"/>
                <a:cs typeface="Times New Roman"/>
              </a:rPr>
              <a:t>Teacher training (Narva College and Tallinn University, Tartu University Ethics Centre)</a:t>
            </a:r>
            <a:endParaRPr lang="en-GB" sz="1700" b="1" dirty="0">
              <a:solidFill>
                <a:schemeClr val="tx2"/>
              </a:solidFill>
              <a:latin typeface="Arial" panose="020B0604020202020204" pitchFamily="34" charset="0"/>
              <a:cs typeface="Times New Roman" panose="02020603050405020304" pitchFamily="18" charset="0"/>
            </a:endParaRPr>
          </a:p>
          <a:p>
            <a:pPr marL="342900" lvl="4" indent="-342900">
              <a:lnSpc>
                <a:spcPct val="107000"/>
              </a:lnSpc>
              <a:spcBef>
                <a:spcPts val="600"/>
              </a:spcBef>
              <a:spcAft>
                <a:spcPts val="800"/>
              </a:spcAft>
              <a:buSzPts val="1000"/>
              <a:buFont typeface="Symbol" panose="05050102010706020507" pitchFamily="18" charset="2"/>
              <a:buChar char=""/>
              <a:tabLst>
                <a:tab pos="457200" algn="l"/>
              </a:tabLst>
            </a:pPr>
            <a:r>
              <a:rPr lang="en-GB" sz="1700" b="1" dirty="0">
                <a:solidFill>
                  <a:schemeClr val="tx2"/>
                </a:solidFill>
                <a:latin typeface="Arial"/>
                <a:cs typeface="Times New Roman"/>
              </a:rPr>
              <a:t>NGOs </a:t>
            </a:r>
            <a:endParaRPr lang="en-GB" sz="1700" b="1" dirty="0">
              <a:solidFill>
                <a:schemeClr val="tx2"/>
              </a:solidFill>
              <a:latin typeface="Arial" panose="020B0604020202020204" pitchFamily="34" charset="0"/>
              <a:cs typeface="Times New Roman" panose="02020603050405020304" pitchFamily="18" charset="0"/>
            </a:endParaRPr>
          </a:p>
          <a:p>
            <a:pPr marL="645160" lvl="4" indent="-285750">
              <a:lnSpc>
                <a:spcPct val="150000"/>
              </a:lnSpc>
              <a:buSzPts val="1000"/>
              <a:tabLst>
                <a:tab pos="457200" algn="l"/>
              </a:tabLst>
            </a:pPr>
            <a:r>
              <a:rPr lang="et-EE" sz="1700" dirty="0"/>
              <a:t>Estonian </a:t>
            </a:r>
            <a:r>
              <a:rPr lang="et-EE" sz="1700" dirty="0" err="1"/>
              <a:t>Youth</a:t>
            </a:r>
            <a:r>
              <a:rPr lang="et-EE" sz="1700" dirty="0"/>
              <a:t> </a:t>
            </a:r>
            <a:r>
              <a:rPr lang="et-EE" sz="1700" dirty="0" err="1"/>
              <a:t>Council</a:t>
            </a:r>
            <a:r>
              <a:rPr lang="et-EE" sz="1700" dirty="0"/>
              <a:t> (</a:t>
            </a:r>
            <a:r>
              <a:rPr lang="en-GB" sz="1700" dirty="0"/>
              <a:t>ENL</a:t>
            </a:r>
            <a:r>
              <a:rPr lang="et-EE" sz="1700" dirty="0"/>
              <a:t>): </a:t>
            </a:r>
            <a:r>
              <a:rPr lang="et-EE" sz="1700" dirty="0" err="1"/>
              <a:t>media</a:t>
            </a:r>
            <a:r>
              <a:rPr lang="et-EE" sz="1700" dirty="0"/>
              <a:t> </a:t>
            </a:r>
            <a:r>
              <a:rPr lang="et-EE" sz="1700" dirty="0" err="1"/>
              <a:t>literacy</a:t>
            </a:r>
            <a:r>
              <a:rPr lang="et-EE" sz="1700" dirty="0"/>
              <a:t> </a:t>
            </a:r>
            <a:r>
              <a:rPr lang="et-EE" sz="1700" dirty="0" err="1"/>
              <a:t>training</a:t>
            </a:r>
            <a:r>
              <a:rPr lang="et-EE" sz="1700" dirty="0"/>
              <a:t> </a:t>
            </a:r>
            <a:r>
              <a:rPr lang="et-EE" sz="1700" dirty="0" err="1"/>
              <a:t>that</a:t>
            </a:r>
            <a:r>
              <a:rPr lang="et-EE" sz="1700" dirty="0"/>
              <a:t> </a:t>
            </a:r>
            <a:r>
              <a:rPr lang="et-EE" sz="1700" dirty="0" err="1"/>
              <a:t>grew</a:t>
            </a:r>
            <a:r>
              <a:rPr lang="et-EE" sz="1700" dirty="0"/>
              <a:t> </a:t>
            </a:r>
            <a:r>
              <a:rPr lang="et-EE" sz="1700" dirty="0" err="1"/>
              <a:t>into</a:t>
            </a:r>
            <a:r>
              <a:rPr lang="et-EE" sz="1700" dirty="0"/>
              <a:t> </a:t>
            </a:r>
            <a:r>
              <a:rPr lang="et-EE" sz="1700" dirty="0" err="1"/>
              <a:t>democracy</a:t>
            </a:r>
            <a:r>
              <a:rPr lang="et-EE" sz="1700" dirty="0"/>
              <a:t> </a:t>
            </a:r>
            <a:r>
              <a:rPr lang="et-EE" sz="1700" dirty="0" err="1"/>
              <a:t>academy</a:t>
            </a:r>
            <a:r>
              <a:rPr lang="et-EE" sz="1700" dirty="0"/>
              <a:t>.</a:t>
            </a:r>
          </a:p>
          <a:p>
            <a:pPr marL="645160" lvl="4" indent="-285750">
              <a:lnSpc>
                <a:spcPct val="150000"/>
              </a:lnSpc>
              <a:buSzPts val="1000"/>
              <a:tabLst>
                <a:tab pos="457200" algn="l"/>
              </a:tabLst>
            </a:pPr>
            <a:r>
              <a:rPr lang="en-GB" sz="1700" dirty="0"/>
              <a:t>Narva Media Club</a:t>
            </a:r>
            <a:r>
              <a:rPr lang="et-EE" sz="1700" dirty="0"/>
              <a:t>: </a:t>
            </a:r>
            <a:r>
              <a:rPr lang="et-EE" sz="1700" dirty="0" err="1"/>
              <a:t>creating</a:t>
            </a:r>
            <a:r>
              <a:rPr lang="et-EE" sz="1700" dirty="0"/>
              <a:t> </a:t>
            </a:r>
            <a:r>
              <a:rPr lang="et-EE" sz="1700" dirty="0" err="1"/>
              <a:t>documentaries</a:t>
            </a:r>
            <a:r>
              <a:rPr lang="et-EE" sz="1700" dirty="0"/>
              <a:t>, holding </a:t>
            </a:r>
            <a:r>
              <a:rPr lang="en-GB" sz="1700" dirty="0"/>
              <a:t>public discussions</a:t>
            </a:r>
            <a:r>
              <a:rPr lang="et-EE" sz="1700" dirty="0"/>
              <a:t> and </a:t>
            </a:r>
            <a:r>
              <a:rPr lang="et-EE" sz="1700" dirty="0" err="1"/>
              <a:t>organising</a:t>
            </a:r>
            <a:r>
              <a:rPr lang="et-EE" sz="1700" dirty="0"/>
              <a:t> </a:t>
            </a:r>
            <a:r>
              <a:rPr lang="en-GB" sz="1700" dirty="0"/>
              <a:t>workshops</a:t>
            </a:r>
            <a:r>
              <a:rPr lang="et-EE" sz="1700" dirty="0"/>
              <a:t> on </a:t>
            </a:r>
            <a:r>
              <a:rPr lang="et-EE" sz="1700" dirty="0" err="1"/>
              <a:t>media</a:t>
            </a:r>
            <a:r>
              <a:rPr lang="et-EE" sz="1700" dirty="0"/>
              <a:t> </a:t>
            </a:r>
            <a:r>
              <a:rPr lang="et-EE" sz="1700" dirty="0" err="1"/>
              <a:t>literacy</a:t>
            </a:r>
            <a:r>
              <a:rPr lang="et-EE" sz="1700" dirty="0"/>
              <a:t> and </a:t>
            </a:r>
            <a:r>
              <a:rPr lang="et-EE" sz="1700" dirty="0" err="1"/>
              <a:t>disinformation</a:t>
            </a:r>
            <a:endParaRPr lang="en-GB" sz="1700" dirty="0" err="1"/>
          </a:p>
          <a:p>
            <a:pPr marL="645160" lvl="4" indent="-285750">
              <a:lnSpc>
                <a:spcPct val="150000"/>
              </a:lnSpc>
              <a:buSzPts val="1000"/>
              <a:tabLst>
                <a:tab pos="457200" algn="l"/>
              </a:tabLst>
            </a:pPr>
            <a:r>
              <a:rPr lang="et-EE" sz="1700" dirty="0" err="1"/>
              <a:t>Critical</a:t>
            </a:r>
            <a:r>
              <a:rPr lang="et-EE" sz="1700" dirty="0"/>
              <a:t> </a:t>
            </a:r>
            <a:r>
              <a:rPr lang="et-EE" sz="1700" dirty="0" err="1"/>
              <a:t>thinking</a:t>
            </a:r>
            <a:r>
              <a:rPr lang="et-EE" sz="1700" dirty="0"/>
              <a:t> and </a:t>
            </a:r>
            <a:r>
              <a:rPr lang="et-EE" sz="1700" dirty="0" err="1"/>
              <a:t>media</a:t>
            </a:r>
            <a:r>
              <a:rPr lang="et-EE" sz="1700" dirty="0"/>
              <a:t> </a:t>
            </a:r>
            <a:r>
              <a:rPr lang="et-EE" sz="1700" dirty="0" err="1"/>
              <a:t>literacy</a:t>
            </a:r>
            <a:r>
              <a:rPr lang="et-EE" sz="1700" dirty="0"/>
              <a:t> </a:t>
            </a:r>
            <a:r>
              <a:rPr lang="et-EE" sz="1700" dirty="0" err="1"/>
              <a:t>embedded</a:t>
            </a:r>
            <a:r>
              <a:rPr lang="et-EE" sz="1700" dirty="0"/>
              <a:t> </a:t>
            </a:r>
            <a:r>
              <a:rPr lang="et-EE" sz="1700" dirty="0" err="1"/>
              <a:t>into</a:t>
            </a:r>
            <a:r>
              <a:rPr lang="et-EE" sz="1700" dirty="0"/>
              <a:t> all </a:t>
            </a:r>
            <a:r>
              <a:rPr lang="et-EE" sz="1700" dirty="0" err="1"/>
              <a:t>projects</a:t>
            </a:r>
            <a:endParaRPr lang="et-EE" sz="1700" dirty="0"/>
          </a:p>
          <a:p>
            <a:pPr>
              <a:tabLst>
                <a:tab pos="457200" algn="l"/>
              </a:tabLst>
            </a:pPr>
            <a:endParaRPr lang="en-GB" dirty="0"/>
          </a:p>
        </p:txBody>
      </p:sp>
      <p:sp>
        <p:nvSpPr>
          <p:cNvPr id="6" name="Footer Placeholder 5">
            <a:extLst>
              <a:ext uri="{FF2B5EF4-FFF2-40B4-BE49-F238E27FC236}">
                <a16:creationId xmlns:a16="http://schemas.microsoft.com/office/drawing/2014/main" id="{425BA5CE-1C50-F048-A7CA-9A88AB111991}"/>
              </a:ext>
            </a:extLst>
          </p:cNvPr>
          <p:cNvSpPr>
            <a:spLocks noGrp="1"/>
          </p:cNvSpPr>
          <p:nvPr>
            <p:ph type="ftr" sz="quarter" idx="11"/>
          </p:nvPr>
        </p:nvSpPr>
        <p:spPr/>
        <p:txBody>
          <a:bodyPr/>
          <a:lstStyle/>
          <a:p>
            <a:r>
              <a:rPr lang="en-GB" dirty="0"/>
              <a:t>www.britishcouncil.org</a:t>
            </a:r>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8</a:t>
            </a:fld>
            <a:endParaRPr lang="en-GB" dirty="0"/>
          </a:p>
        </p:txBody>
      </p:sp>
    </p:spTree>
    <p:extLst>
      <p:ext uri="{BB962C8B-B14F-4D97-AF65-F5344CB8AC3E}">
        <p14:creationId xmlns:p14="http://schemas.microsoft.com/office/powerpoint/2010/main" val="3635642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BA7D7-F6B2-4303-BFD1-757E3B399275}"/>
              </a:ext>
            </a:extLst>
          </p:cNvPr>
          <p:cNvSpPr>
            <a:spLocks noGrp="1"/>
          </p:cNvSpPr>
          <p:nvPr>
            <p:ph type="title"/>
          </p:nvPr>
        </p:nvSpPr>
        <p:spPr/>
        <p:txBody>
          <a:bodyPr/>
          <a:lstStyle/>
          <a:p>
            <a:r>
              <a:rPr lang="en-GB" dirty="0">
                <a:latin typeface="British Council Sans Headline"/>
                <a:cs typeface="British Council Sans Headline"/>
              </a:rPr>
              <a:t>Examples of projects we have supported</a:t>
            </a:r>
          </a:p>
        </p:txBody>
      </p:sp>
      <p:sp>
        <p:nvSpPr>
          <p:cNvPr id="3" name="Content Placeholder 2">
            <a:extLst>
              <a:ext uri="{FF2B5EF4-FFF2-40B4-BE49-F238E27FC236}">
                <a16:creationId xmlns:a16="http://schemas.microsoft.com/office/drawing/2014/main" id="{69C8612C-41E4-424E-A5BA-840B70601FD8}"/>
              </a:ext>
            </a:extLst>
          </p:cNvPr>
          <p:cNvSpPr>
            <a:spLocks noGrp="1"/>
          </p:cNvSpPr>
          <p:nvPr>
            <p:ph sz="half" idx="1"/>
          </p:nvPr>
        </p:nvSpPr>
        <p:spPr>
          <a:xfrm>
            <a:off x="599999" y="1067384"/>
            <a:ext cx="11178144" cy="4500000"/>
          </a:xfrm>
        </p:spPr>
        <p:txBody>
          <a:bodyPr vert="horz" lIns="0" tIns="0" rIns="0" bIns="0" rtlCol="0" anchor="t">
            <a:noAutofit/>
          </a:bodyPr>
          <a:lstStyle/>
          <a:p>
            <a:pPr marL="342900" lvl="4" indent="-342900">
              <a:lnSpc>
                <a:spcPct val="107000"/>
              </a:lnSpc>
              <a:spcBef>
                <a:spcPts val="600"/>
              </a:spcBef>
              <a:spcAft>
                <a:spcPts val="800"/>
              </a:spcAft>
              <a:buSzPts val="1000"/>
              <a:buFont typeface="Symbol" panose="05050102010706020507" pitchFamily="18" charset="2"/>
              <a:buChar char=""/>
              <a:tabLst>
                <a:tab pos="457200" algn="l"/>
              </a:tabLst>
            </a:pPr>
            <a:r>
              <a:rPr lang="en-GB" sz="1700" b="1" dirty="0">
                <a:solidFill>
                  <a:schemeClr val="tx2"/>
                </a:solidFill>
                <a:latin typeface="Arial" panose="020B0604020202020204" pitchFamily="34" charset="0"/>
                <a:cs typeface="Times New Roman" panose="02020603050405020304" pitchFamily="18" charset="0"/>
              </a:rPr>
              <a:t>Increasing media literacy amongst our target audience and Russian-speaking population</a:t>
            </a:r>
            <a:endParaRPr lang="et-EE" sz="1700" b="1" dirty="0">
              <a:solidFill>
                <a:schemeClr val="tx2"/>
              </a:solidFill>
              <a:latin typeface="Arial" panose="020B0604020202020204" pitchFamily="34" charset="0"/>
              <a:cs typeface="Times New Roman" panose="02020603050405020304" pitchFamily="18" charset="0"/>
            </a:endParaRPr>
          </a:p>
          <a:p>
            <a:pPr marL="645160" lvl="4" indent="-285750">
              <a:lnSpc>
                <a:spcPct val="150000"/>
              </a:lnSpc>
              <a:buSzPts val="1000"/>
              <a:tabLst>
                <a:tab pos="457200" algn="l"/>
              </a:tabLst>
            </a:pPr>
            <a:r>
              <a:rPr lang="en-GB" sz="1700" b="1" dirty="0" err="1"/>
              <a:t>Sillam</a:t>
            </a:r>
            <a:r>
              <a:rPr lang="et-EE" sz="1700" b="1" dirty="0" err="1"/>
              <a:t>äe</a:t>
            </a:r>
            <a:r>
              <a:rPr lang="et-EE" sz="1700" b="1" dirty="0"/>
              <a:t> Society </a:t>
            </a:r>
            <a:r>
              <a:rPr lang="et-EE" sz="1700" b="1" dirty="0" err="1"/>
              <a:t>for</a:t>
            </a:r>
            <a:r>
              <a:rPr lang="et-EE" sz="1700" b="1" dirty="0"/>
              <a:t> </a:t>
            </a:r>
            <a:r>
              <a:rPr lang="et-EE" sz="1700" b="1" dirty="0" err="1"/>
              <a:t>Child</a:t>
            </a:r>
            <a:r>
              <a:rPr lang="et-EE" sz="1700" b="1" dirty="0"/>
              <a:t> </a:t>
            </a:r>
            <a:r>
              <a:rPr lang="et-EE" sz="1700" b="1" dirty="0" err="1"/>
              <a:t>Welfare</a:t>
            </a:r>
            <a:r>
              <a:rPr lang="et-EE" sz="1700" b="1" dirty="0"/>
              <a:t>: </a:t>
            </a:r>
            <a:r>
              <a:rPr lang="en-GB" sz="1700" dirty="0"/>
              <a:t>training community journalists in media literacy (recognising fake news, understanding underlying narratives in news pieces, fact-checking, presenting balanced articles based on checkable facts); disseminating media pieces by the trainees in local and national Russian language outlets. </a:t>
            </a:r>
            <a:endParaRPr lang="et-EE" sz="1700" dirty="0"/>
          </a:p>
          <a:p>
            <a:pPr marL="645160" lvl="4" indent="-285750">
              <a:lnSpc>
                <a:spcPct val="150000"/>
              </a:lnSpc>
              <a:buSzPts val="1000"/>
              <a:tabLst>
                <a:tab pos="457200" algn="l"/>
              </a:tabLst>
            </a:pPr>
            <a:r>
              <a:rPr lang="en-GB" sz="1700" b="1" dirty="0"/>
              <a:t>Peace Child Estonia: </a:t>
            </a:r>
            <a:r>
              <a:rPr lang="en-GB" sz="1700" dirty="0"/>
              <a:t>in cooperation with BFM, training young people in audio-visual and media literacy skills in order to create engaging video content on global topics such as gender, education, information wars and diversity.</a:t>
            </a:r>
          </a:p>
          <a:p>
            <a:pPr marL="645160" lvl="4" indent="-285750">
              <a:lnSpc>
                <a:spcPct val="150000"/>
              </a:lnSpc>
              <a:buSzPts val="1000"/>
              <a:tabLst>
                <a:tab pos="457200" algn="l"/>
              </a:tabLst>
            </a:pPr>
            <a:r>
              <a:rPr lang="en-GB" b="1" dirty="0">
                <a:latin typeface="Arial"/>
                <a:cs typeface="Arial"/>
              </a:rPr>
              <a:t>Estonian NATO Society: </a:t>
            </a:r>
            <a:r>
              <a:rPr lang="en-GB" sz="1700" dirty="0">
                <a:latin typeface="British Council Sans"/>
                <a:cs typeface="Arial"/>
              </a:rPr>
              <a:t>Media literacy campaign - SHAKE NEWS with “TO ALL THAT WE HOLD DEAR” Aims to bring attention to and develop youth critical thinking, media hygiene skills and fake news recognition via videos, online resources and various media outlets</a:t>
            </a:r>
            <a:r>
              <a:rPr lang="en-GB" sz="1700" dirty="0">
                <a:effectLst/>
                <a:latin typeface="British Council Sans"/>
                <a:ea typeface="Calibri"/>
                <a:cs typeface="Times New Roman"/>
              </a:rPr>
              <a:t>.</a:t>
            </a:r>
          </a:p>
          <a:p>
            <a:pPr marL="645160" lvl="4" indent="-285750">
              <a:lnSpc>
                <a:spcPct val="150000"/>
              </a:lnSpc>
              <a:buSzPts val="1000"/>
              <a:tabLst>
                <a:tab pos="457200" algn="l"/>
              </a:tabLst>
            </a:pPr>
            <a:endParaRPr lang="et-EE" sz="1700" dirty="0"/>
          </a:p>
          <a:p>
            <a:endParaRPr lang="en-GB" dirty="0"/>
          </a:p>
        </p:txBody>
      </p:sp>
      <p:sp>
        <p:nvSpPr>
          <p:cNvPr id="7" name="Slide Number Placeholder 6">
            <a:extLst>
              <a:ext uri="{FF2B5EF4-FFF2-40B4-BE49-F238E27FC236}">
                <a16:creationId xmlns:a16="http://schemas.microsoft.com/office/drawing/2014/main" id="{4285B0FC-6AE1-6147-BAE0-4D75E3E08CC2}"/>
              </a:ext>
            </a:extLst>
          </p:cNvPr>
          <p:cNvSpPr>
            <a:spLocks noGrp="1"/>
          </p:cNvSpPr>
          <p:nvPr>
            <p:ph type="sldNum" sz="quarter" idx="12"/>
          </p:nvPr>
        </p:nvSpPr>
        <p:spPr/>
        <p:txBody>
          <a:bodyPr/>
          <a:lstStyle/>
          <a:p>
            <a:fld id="{A36854FA-307F-854E-96D4-DE585DB24BD3}" type="slidenum">
              <a:rPr lang="en-GB" smtClean="0"/>
              <a:pPr/>
              <a:t>9</a:t>
            </a:fld>
            <a:endParaRPr lang="en-GB" dirty="0"/>
          </a:p>
        </p:txBody>
      </p:sp>
    </p:spTree>
    <p:extLst>
      <p:ext uri="{BB962C8B-B14F-4D97-AF65-F5344CB8AC3E}">
        <p14:creationId xmlns:p14="http://schemas.microsoft.com/office/powerpoint/2010/main" val="1503949224"/>
      </p:ext>
    </p:extLst>
  </p:cSld>
  <p:clrMapOvr>
    <a:masterClrMapping/>
  </p:clrMapOvr>
</p:sld>
</file>

<file path=ppt/theme/theme1.xml><?xml version="1.0" encoding="utf-8"?>
<a:theme xmlns:a="http://schemas.openxmlformats.org/drawingml/2006/main" name="Cover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9DEF295-565D-4119-9CFA-5FDFF474518C}" vid="{09BEF297-EB7E-4C01-A8AA-E61CD39A57A8}"/>
    </a:ext>
  </a:extLst>
</a:theme>
</file>

<file path=ppt/theme/theme2.xml><?xml version="1.0" encoding="utf-8"?>
<a:theme xmlns:a="http://schemas.openxmlformats.org/drawingml/2006/main" name="Section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9DEF295-565D-4119-9CFA-5FDFF474518C}" vid="{C9A94745-4AF8-432C-80EB-86F652D44848}"/>
    </a:ext>
  </a:extLst>
</a:theme>
</file>

<file path=ppt/theme/theme3.xml><?xml version="1.0" encoding="utf-8"?>
<a:theme xmlns:a="http://schemas.openxmlformats.org/drawingml/2006/main" name="Cover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9DEF295-565D-4119-9CFA-5FDFF474518C}" vid="{8F1BC71D-B402-4C6F-8FB0-826FC2432CCE}"/>
    </a:ext>
  </a:extLst>
</a:theme>
</file>

<file path=ppt/theme/theme4.xml><?xml version="1.0" encoding="utf-8"?>
<a:theme xmlns:a="http://schemas.openxmlformats.org/drawingml/2006/main" name="Section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9DEF295-565D-4119-9CFA-5FDFF474518C}" vid="{B8320594-7952-4771-A1E7-98F1BABCEC7B}"/>
    </a:ext>
  </a:extLst>
</a:theme>
</file>

<file path=ppt/theme/theme5.xml><?xml version="1.0" encoding="utf-8"?>
<a:theme xmlns:a="http://schemas.openxmlformats.org/drawingml/2006/main" name="British Council">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9DEF295-565D-4119-9CFA-5FDFF474518C}" vid="{604A4441-5F32-4CA5-8191-D6472D98E2A6}"/>
    </a:ext>
  </a:extLst>
</a:theme>
</file>

<file path=ppt/theme/theme6.xml><?xml version="1.0" encoding="utf-8"?>
<a:theme xmlns:a="http://schemas.openxmlformats.org/drawingml/2006/main" name="British Council blank">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9DEF295-565D-4119-9CFA-5FDFF474518C}" vid="{65CA23FF-7338-4623-8B84-200853EF48AF}"/>
    </a:ext>
  </a:extLst>
</a:theme>
</file>

<file path=ppt/theme/theme7.xml><?xml version="1.0" encoding="utf-8"?>
<a:theme xmlns:a="http://schemas.openxmlformats.org/drawingml/2006/main" name="White">
  <a:themeElements>
    <a:clrScheme name="White">
      <a:dk1>
        <a:srgbClr val="F5F5F7"/>
      </a:dk1>
      <a:lt1>
        <a:srgbClr val="9797A2"/>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Roboto Bold"/>
        <a:ea typeface="Roboto Bold"/>
        <a:cs typeface="Roboto Bold"/>
      </a:majorFont>
      <a:minorFont>
        <a:latin typeface="Roboto Regular"/>
        <a:ea typeface="Roboto Regular"/>
        <a:cs typeface="Roboto 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371600" rtl="0" fontAlgn="auto" latinLnBrk="0" hangingPunct="0">
          <a:lnSpc>
            <a:spcPct val="100000"/>
          </a:lnSpc>
          <a:spcBef>
            <a:spcPts val="0"/>
          </a:spcBef>
          <a:spcAft>
            <a:spcPts val="0"/>
          </a:spcAft>
          <a:buClr>
            <a:srgbClr val="0A0A24"/>
          </a:buClr>
          <a:buSzTx/>
          <a:buFont typeface="Roboto Regular"/>
          <a:buNone/>
          <a:tabLst/>
          <a:defRPr kumimoji="0" sz="2800" b="0" i="0" u="none" strike="noStrike" cap="none" spc="0" normalizeH="0" baseline="0">
            <a:ln>
              <a:noFill/>
            </a:ln>
            <a:solidFill>
              <a:srgbClr val="0A0A24"/>
            </a:solidFill>
            <a:effectLst/>
            <a:uFill>
              <a:solidFill>
                <a:srgbClr val="0A0A24"/>
              </a:solidFill>
            </a:uFill>
            <a:latin typeface="+mn-lt"/>
            <a:ea typeface="+mn-ea"/>
            <a:cs typeface="+mn-cs"/>
            <a:sym typeface="Robo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1371600" rtl="0" fontAlgn="auto" latinLnBrk="0" hangingPunct="0">
          <a:lnSpc>
            <a:spcPct val="100000"/>
          </a:lnSpc>
          <a:spcBef>
            <a:spcPts val="0"/>
          </a:spcBef>
          <a:spcAft>
            <a:spcPts val="0"/>
          </a:spcAft>
          <a:buClr>
            <a:srgbClr val="9797A2"/>
          </a:buClr>
          <a:buSzTx/>
          <a:buFont typeface="Roboto Regular"/>
          <a:buNone/>
          <a:tabLst/>
          <a:defRPr kumimoji="0" sz="2000" b="0" i="0" u="none" strike="noStrike" cap="none" spc="0" normalizeH="0" baseline="0">
            <a:ln>
              <a:noFill/>
            </a:ln>
            <a:solidFill>
              <a:srgbClr val="9797A2"/>
            </a:solidFill>
            <a:effectLst/>
            <a:uFill>
              <a:solidFill>
                <a:srgbClr val="9797A2"/>
              </a:solidFill>
            </a:uFill>
            <a:latin typeface="+mn-lt"/>
            <a:ea typeface="+mn-ea"/>
            <a:cs typeface="+mn-cs"/>
            <a:sym typeface="Robo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7D26C355B77A45AE4CDE32A22EFCED" ma:contentTypeVersion="11" ma:contentTypeDescription="Create a new document." ma:contentTypeScope="" ma:versionID="efbb53bb03dd225a96541a89f093e9e9">
  <xsd:schema xmlns:xsd="http://www.w3.org/2001/XMLSchema" xmlns:xs="http://www.w3.org/2001/XMLSchema" xmlns:p="http://schemas.microsoft.com/office/2006/metadata/properties" xmlns:ns2="8043b198-b44b-4b3a-bb2b-595146e1019b" targetNamespace="http://schemas.microsoft.com/office/2006/metadata/properties" ma:root="true" ma:fieldsID="b35010e9d6172d7e453abd2411b9b814" ns2:_="">
    <xsd:import namespace="8043b198-b44b-4b3a-bb2b-595146e1019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43b198-b44b-4b3a-bb2b-595146e10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4131DE-5F5A-459C-BB06-2ACB80242B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43b198-b44b-4b3a-bb2b-595146e101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B90384-E40A-45D2-B9DD-957D7E4786C7}">
  <ds:schemaRefs>
    <ds:schemaRef ds:uri="http://schemas.microsoft.com/sharepoint/v3/contenttype/forms"/>
  </ds:schemaRefs>
</ds:datastoreItem>
</file>

<file path=customXml/itemProps3.xml><?xml version="1.0" encoding="utf-8"?>
<ds:datastoreItem xmlns:ds="http://schemas.openxmlformats.org/officeDocument/2006/customXml" ds:itemID="{E3D92376-0792-4896-B299-9463F9A796F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 - blue widescreen</Template>
  <TotalTime>92</TotalTime>
  <Words>785</Words>
  <Application>Microsoft Office PowerPoint</Application>
  <PresentationFormat>Widescreen</PresentationFormat>
  <Paragraphs>67</Paragraphs>
  <Slides>13</Slides>
  <Notes>4</Notes>
  <HiddenSlides>0</HiddenSlides>
  <MMClips>0</MMClips>
  <ScaleCrop>false</ScaleCrop>
  <HeadingPairs>
    <vt:vector size="4" baseType="variant">
      <vt:variant>
        <vt:lpstr>Theme</vt:lpstr>
      </vt:variant>
      <vt:variant>
        <vt:i4>7</vt:i4>
      </vt:variant>
      <vt:variant>
        <vt:lpstr>Slide Titles</vt:lpstr>
      </vt:variant>
      <vt:variant>
        <vt:i4>13</vt:i4>
      </vt:variant>
    </vt:vector>
  </HeadingPairs>
  <TitlesOfParts>
    <vt:vector size="20" baseType="lpstr">
      <vt:lpstr>Cover - indigo</vt:lpstr>
      <vt:lpstr>Section - indigo</vt:lpstr>
      <vt:lpstr>Cover - white</vt:lpstr>
      <vt:lpstr>Section - white</vt:lpstr>
      <vt:lpstr>British Council</vt:lpstr>
      <vt:lpstr>British Council blank</vt:lpstr>
      <vt:lpstr>White</vt:lpstr>
      <vt:lpstr>Media Literacy Projects in Estonia 2016-2022</vt:lpstr>
      <vt:lpstr>British Council in Estonia</vt:lpstr>
      <vt:lpstr>      We create positive shared cultural spaces for diverse communities  Our aim is longterm impact  Education and culture for social cohesion  We learn together     </vt:lpstr>
      <vt:lpstr>British Council Estonia programmes</vt:lpstr>
      <vt:lpstr>People to People Cultural Engagement (P2P)</vt:lpstr>
      <vt:lpstr>Target audience</vt:lpstr>
      <vt:lpstr>PowerPoint Presentation</vt:lpstr>
      <vt:lpstr>Types of work</vt:lpstr>
      <vt:lpstr>Examples of projects we have supported</vt:lpstr>
      <vt:lpstr>PowerPoint Presentation</vt:lpstr>
      <vt:lpstr>Projects we have supported cont’d</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Literacy Pin Estonia</dc:title>
  <dc:creator>Winter, Katrin (Estonia)</dc:creator>
  <cp:lastModifiedBy>Winter, Katrin (Estonia)</cp:lastModifiedBy>
  <cp:revision>266</cp:revision>
  <cp:lastPrinted>2019-09-18T09:30:23Z</cp:lastPrinted>
  <dcterms:created xsi:type="dcterms:W3CDTF">2021-10-06T10:14:48Z</dcterms:created>
  <dcterms:modified xsi:type="dcterms:W3CDTF">2022-05-01T08:53:57Z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0x010100067D26C355B77A45AE4CDE32A22EFCED</vt:lpwstr>
  </property>
  <property fmtid="{D5CDD505-2E9C-101B-9397-08002B2CF9AE}" pid="3" name="Order">
    <vt:r8>100</vt:r8>
  </property>
</Properties>
</file>