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4" r:id="rId4"/>
    <p:sldId id="270" r:id="rId5"/>
    <p:sldId id="271" r:id="rId6"/>
    <p:sldId id="257" r:id="rId7"/>
    <p:sldId id="268" r:id="rId8"/>
    <p:sldId id="262" r:id="rId9"/>
    <p:sldId id="269" r:id="rId10"/>
    <p:sldId id="266" r:id="rId11"/>
    <p:sldId id="267" r:id="rId12"/>
    <p:sldId id="272" r:id="rId13"/>
    <p:sldId id="25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9DB5"/>
    <a:srgbClr val="2806BA"/>
    <a:srgbClr val="25EC0A"/>
    <a:srgbClr val="48AE6F"/>
    <a:srgbClr val="0FE742"/>
    <a:srgbClr val="EC0A5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853" y="-37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EDD01-3FB6-4576-929D-654463C78100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EA09-EAF6-467B-A9F6-E04ECE35D42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EDD01-3FB6-4576-929D-654463C78100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EA09-EAF6-467B-A9F6-E04ECE35D42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EDD01-3FB6-4576-929D-654463C78100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EA09-EAF6-467B-A9F6-E04ECE35D42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EDD01-3FB6-4576-929D-654463C78100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EA09-EAF6-467B-A9F6-E04ECE35D42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EDD01-3FB6-4576-929D-654463C78100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EA09-EAF6-467B-A9F6-E04ECE35D42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EDD01-3FB6-4576-929D-654463C78100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EA09-EAF6-467B-A9F6-E04ECE35D42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EDD01-3FB6-4576-929D-654463C78100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EA09-EAF6-467B-A9F6-E04ECE35D42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EDD01-3FB6-4576-929D-654463C78100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EA09-EAF6-467B-A9F6-E04ECE35D42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EDD01-3FB6-4576-929D-654463C78100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EA09-EAF6-467B-A9F6-E04ECE35D42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EDD01-3FB6-4576-929D-654463C78100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EA09-EAF6-467B-A9F6-E04ECE35D42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EDD01-3FB6-4576-929D-654463C78100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EA09-EAF6-467B-A9F6-E04ECE35D42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EDD01-3FB6-4576-929D-654463C78100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CEA09-EAF6-467B-A9F6-E04ECE35D423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 descr="C:\Users\Basil\Desktop\Conference presentations\Green-Habito_scre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3999" cy="5143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87213"/>
            <a:ext cx="8229600" cy="4525963"/>
          </a:xfrm>
        </p:spPr>
        <p:txBody>
          <a:bodyPr>
            <a:normAutofit/>
          </a:bodyPr>
          <a:lstStyle/>
          <a:p>
            <a:pPr fontAlgn="base">
              <a:buNone/>
            </a:pPr>
            <a:r>
              <a:rPr lang="et-EE" dirty="0"/>
              <a:t>	</a:t>
            </a:r>
            <a:r>
              <a:rPr lang="en-GB" dirty="0" smtClean="0"/>
              <a:t>“</a:t>
            </a:r>
            <a:r>
              <a:rPr lang="en-GB" dirty="0"/>
              <a:t>Reflections on Security: International Community, CSOs and their contribution for a more secure and sustainable Europe</a:t>
            </a:r>
            <a:r>
              <a:rPr lang="en-GB" dirty="0" smtClean="0"/>
              <a:t>”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>February 2023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22530" name="Picture 2" descr="https://conference.sscw.ee/wp-content/uploads/2023/01/sec-conf-estonia_A3-hor5mm-bleed_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564904"/>
            <a:ext cx="5112568" cy="3650477"/>
          </a:xfrm>
          <a:prstGeom prst="rect">
            <a:avLst/>
          </a:prstGeom>
          <a:noFill/>
        </p:spPr>
      </p:pic>
      <p:pic>
        <p:nvPicPr>
          <p:cNvPr id="22536" name="Picture 8" descr="DSCF94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204864"/>
            <a:ext cx="2808312" cy="4212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6" descr="DSCF93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8072" y="-99392"/>
            <a:ext cx="10476656" cy="6984438"/>
          </a:xfrm>
          <a:prstGeom prst="rect">
            <a:avLst/>
          </a:prstGeom>
          <a:noFill/>
        </p:spPr>
      </p:pic>
      <p:pic>
        <p:nvPicPr>
          <p:cNvPr id="6" name="Picture 4" descr="http://conference.sscw.ee/wp-content/uploads/2023/01/sec-conf-estonia_logo-300x16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5976" y="692696"/>
            <a:ext cx="2267744" cy="1269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Basil\Desktop\PROJECT 2020\1. TOETATUD\1. KYSK 2020 UN confernece     OK\UN SDG 2020\hero-youth-sdg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301052"/>
            <a:ext cx="14905656" cy="66823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385121"/>
            <a:ext cx="7772400" cy="14700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u="sng" dirty="0" smtClean="0">
                <a:solidFill>
                  <a:srgbClr val="0B9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Conference Series</a:t>
            </a:r>
            <a:r>
              <a:rPr lang="et-EE" b="1" u="sng" dirty="0" smtClean="0">
                <a:solidFill>
                  <a:srgbClr val="0B9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the UN Sustainable Development Goals</a:t>
            </a:r>
            <a:endParaRPr lang="en-GB" b="1" dirty="0">
              <a:solidFill>
                <a:srgbClr val="0B9D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284912"/>
            <a:ext cx="6400800" cy="1752600"/>
          </a:xfrm>
        </p:spPr>
        <p:txBody>
          <a:bodyPr/>
          <a:lstStyle/>
          <a:p>
            <a:r>
              <a:rPr lang="et-EE" b="1" dirty="0" smtClean="0">
                <a:solidFill>
                  <a:srgbClr val="0070C0"/>
                </a:solidFill>
              </a:rPr>
              <a:t>https://conference.sscw.ee/</a:t>
            </a:r>
            <a:endParaRPr lang="en-GB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asil\Desktop\HM PCE 2022-2023\Noortefoorum 2022 +\Foorum official\pvc\A couple of friends walking in Tallinn Old Town_Rasmus Jurkat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816" y="0"/>
            <a:ext cx="1028781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14002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8680" y="-285750"/>
            <a:ext cx="11430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t-EE" dirty="0" smtClean="0"/>
          </a:p>
          <a:p>
            <a:endParaRPr lang="et-EE" dirty="0" smtClean="0"/>
          </a:p>
          <a:p>
            <a:r>
              <a:rPr lang="et-EE" dirty="0" smtClean="0"/>
              <a:t>Conference UN75 </a:t>
            </a:r>
            <a:br>
              <a:rPr lang="et-EE" dirty="0" smtClean="0"/>
            </a:br>
            <a:r>
              <a:rPr lang="et-EE" dirty="0" smtClean="0"/>
              <a:t>Feb 2020, Estonia</a:t>
            </a:r>
          </a:p>
          <a:p>
            <a:r>
              <a:rPr lang="en-GB" dirty="0" smtClean="0"/>
              <a:t>Office </a:t>
            </a:r>
            <a:r>
              <a:rPr lang="en-GB" dirty="0"/>
              <a:t>of the </a:t>
            </a:r>
            <a:r>
              <a:rPr lang="en-GB" dirty="0" smtClean="0"/>
              <a:t>Special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n-GB" dirty="0" smtClean="0"/>
              <a:t>Adviser </a:t>
            </a:r>
            <a:r>
              <a:rPr lang="en-GB" dirty="0"/>
              <a:t>to the 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n-GB" dirty="0" smtClean="0"/>
              <a:t>Secretary-General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n-GB" dirty="0" smtClean="0"/>
              <a:t>for </a:t>
            </a:r>
            <a:r>
              <a:rPr lang="en-GB" dirty="0"/>
              <a:t>#</a:t>
            </a:r>
            <a:r>
              <a:rPr lang="en-GB" dirty="0" smtClean="0"/>
              <a:t>UN75</a:t>
            </a:r>
            <a:r>
              <a:rPr lang="et-EE" dirty="0"/>
              <a:t/>
            </a:r>
            <a:br>
              <a:rPr lang="et-EE" dirty="0"/>
            </a:br>
            <a:r>
              <a:rPr lang="en-GB" dirty="0" smtClean="0"/>
              <a:t>U</a:t>
            </a:r>
            <a:r>
              <a:rPr lang="et-EE" dirty="0" smtClean="0"/>
              <a:t>NHQ</a:t>
            </a:r>
            <a:endParaRPr lang="en-GB" dirty="0" smtClean="0"/>
          </a:p>
          <a:p>
            <a:endParaRPr lang="et-EE" dirty="0" smtClean="0"/>
          </a:p>
          <a:p>
            <a:endParaRPr lang="en-GB" dirty="0"/>
          </a:p>
        </p:txBody>
      </p:sp>
      <p:pic>
        <p:nvPicPr>
          <p:cNvPr id="21506" name="Picture 2" descr="C:\Users\Basil\Desktop\PROJECT 2020\1. TOETATUD\1. KYSK 2020 UN confernece     OK\UN SDG 2020\MATERIALS\Conference 21.02.2020\UN75_Conference_20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79364" cy="2304256"/>
          </a:xfrm>
          <a:prstGeom prst="rect">
            <a:avLst/>
          </a:prstGeom>
          <a:noFill/>
        </p:spPr>
      </p:pic>
      <p:pic>
        <p:nvPicPr>
          <p:cNvPr id="21510" name="Picture 6" descr="P1400115"/>
          <p:cNvPicPr>
            <a:picLocks noChangeAspect="1" noChangeArrowheads="1"/>
          </p:cNvPicPr>
          <p:nvPr/>
        </p:nvPicPr>
        <p:blipFill>
          <a:blip r:embed="rId3" cstate="print"/>
          <a:srcRect l="13402" r="20619"/>
          <a:stretch>
            <a:fillRect/>
          </a:stretch>
        </p:blipFill>
        <p:spPr bwMode="auto">
          <a:xfrm>
            <a:off x="4283968" y="2492515"/>
            <a:ext cx="4608512" cy="43654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C:\Users\Basil\Desktop\PROJECT 2020\1. TOETATUD\1. KYSK 2020 UN confernece     OK\UN SDG 2020\UN75 picures 2\IMG_2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468544" cy="7101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8674" name="Picture 2" descr="P14001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0"/>
            <a:ext cx="109728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 smtClean="0"/>
          </a:p>
          <a:p>
            <a:endParaRPr lang="et-EE" dirty="0"/>
          </a:p>
          <a:p>
            <a:r>
              <a:rPr lang="et-EE" dirty="0" smtClean="0"/>
              <a:t>Conference UN75 – Sep 2020 </a:t>
            </a:r>
            <a:br>
              <a:rPr lang="et-EE" dirty="0" smtClean="0"/>
            </a:br>
            <a:r>
              <a:rPr lang="et-EE" dirty="0" smtClean="0"/>
              <a:t>(Euromed &amp; Africa)</a:t>
            </a:r>
          </a:p>
        </p:txBody>
      </p:sp>
      <p:pic>
        <p:nvPicPr>
          <p:cNvPr id="8" name="Picture 2" descr="Нет описания фото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2636912"/>
            <a:ext cx="2592745" cy="3890067"/>
          </a:xfrm>
          <a:prstGeom prst="rect">
            <a:avLst/>
          </a:prstGeom>
          <a:noFill/>
        </p:spPr>
      </p:pic>
      <p:pic>
        <p:nvPicPr>
          <p:cNvPr id="1033" name="Picture 9" descr="C:\Users\Basil\Desktop\PROJECT 2021\1. TOETATUD\EAS UN75 Conference 26-29.08.2021\1. EAS 2021\Tunisia conference\Tunisia-cover OFFICI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676456" cy="2283279"/>
          </a:xfrm>
          <a:prstGeom prst="rect">
            <a:avLst/>
          </a:prstGeom>
          <a:noFill/>
        </p:spPr>
      </p:pic>
      <p:pic>
        <p:nvPicPr>
          <p:cNvPr id="1035" name="Picture 11" descr="Нет описания фото."/>
          <p:cNvPicPr>
            <a:picLocks noChangeAspect="1" noChangeArrowheads="1"/>
          </p:cNvPicPr>
          <p:nvPr/>
        </p:nvPicPr>
        <p:blipFill>
          <a:blip r:embed="rId4" cstate="print"/>
          <a:srcRect t="15270" b="11772"/>
          <a:stretch>
            <a:fillRect/>
          </a:stretch>
        </p:blipFill>
        <p:spPr bwMode="auto">
          <a:xfrm>
            <a:off x="467544" y="3861048"/>
            <a:ext cx="5508104" cy="2678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endParaRPr lang="et-EE" dirty="0" smtClean="0"/>
          </a:p>
          <a:p>
            <a:pPr>
              <a:buNone/>
            </a:pPr>
            <a:endParaRPr lang="et-EE" dirty="0" smtClean="0"/>
          </a:p>
          <a:p>
            <a:pPr>
              <a:buNone/>
            </a:pPr>
            <a:endParaRPr lang="et-EE" dirty="0" smtClean="0"/>
          </a:p>
          <a:p>
            <a:pPr>
              <a:buNone/>
            </a:pPr>
            <a:r>
              <a:rPr lang="et-EE" dirty="0" smtClean="0"/>
              <a:t>The view from:</a:t>
            </a:r>
          </a:p>
          <a:p>
            <a:r>
              <a:rPr lang="et-EE" dirty="0" smtClean="0"/>
              <a:t>Europe</a:t>
            </a:r>
          </a:p>
          <a:p>
            <a:r>
              <a:rPr lang="et-EE" dirty="0" smtClean="0"/>
              <a:t>Africa</a:t>
            </a:r>
          </a:p>
          <a:p>
            <a:r>
              <a:rPr lang="et-EE" dirty="0" smtClean="0"/>
              <a:t>America</a:t>
            </a:r>
          </a:p>
          <a:p>
            <a:r>
              <a:rPr lang="et-EE" dirty="0" smtClean="0"/>
              <a:t>Asia</a:t>
            </a:r>
          </a:p>
        </p:txBody>
      </p:sp>
      <p:pic>
        <p:nvPicPr>
          <p:cNvPr id="4" name="Picture 4" descr="C:\Users\Basil\Desktop\PROJECT 2021\1. TOETATUD\Nordic + Baltic cooperation 2021 ESTONIA Office !!!!!\DISAIN\Global Conversation po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3555"/>
            <a:ext cx="5400600" cy="2825405"/>
          </a:xfrm>
          <a:prstGeom prst="rect">
            <a:avLst/>
          </a:prstGeom>
          <a:noFill/>
        </p:spPr>
      </p:pic>
      <p:pic>
        <p:nvPicPr>
          <p:cNvPr id="5" name="Picture 2" descr="C:\Users\Basil\Desktop\PILDID 2021-2022\All Pictures 3 conferences\UN 2021 28. aug\DAY 2 GC2021 (104).JPG"/>
          <p:cNvPicPr>
            <a:picLocks noChangeAspect="1" noChangeArrowheads="1"/>
          </p:cNvPicPr>
          <p:nvPr/>
        </p:nvPicPr>
        <p:blipFill>
          <a:blip r:embed="rId3" cstate="print"/>
          <a:srcRect b="14956"/>
          <a:stretch>
            <a:fillRect/>
          </a:stretch>
        </p:blipFill>
        <p:spPr bwMode="auto">
          <a:xfrm>
            <a:off x="3406837" y="3284984"/>
            <a:ext cx="5557651" cy="3150960"/>
          </a:xfrm>
          <a:prstGeom prst="rect">
            <a:avLst/>
          </a:prstGeom>
          <a:noFill/>
        </p:spPr>
      </p:pic>
      <p:pic>
        <p:nvPicPr>
          <p:cNvPr id="6" name="Picture 3" descr="C:\Users\Basil\Desktop\PROJECT 2020\1. TOETATUD\1. KYSK 2020 UN confernece     OK\UN SDG 2020\UN_SDG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5398" y="548680"/>
            <a:ext cx="3403106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sz="3600" dirty="0" smtClean="0"/>
              <a:t>“Civil Society Ideas for the sustaiable and secure future of Europe”, May 2022</a:t>
            </a:r>
            <a:endParaRPr lang="en-GB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 descr="C:\Users\Basil\Desktop\image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212" y="1412776"/>
            <a:ext cx="7667220" cy="51160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602" name="Picture 2" descr="DSCF39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0"/>
            <a:ext cx="10286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42</Words>
  <Application>Microsoft Office PowerPoint</Application>
  <PresentationFormat>Экран (4:3)</PresentationFormat>
  <Paragraphs>19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“Civil Society Ideas for the sustaiable and secure future of Europe”, May 2022</vt:lpstr>
      <vt:lpstr>Слайд 9</vt:lpstr>
      <vt:lpstr>Слайд 10</vt:lpstr>
      <vt:lpstr>Слайд 11</vt:lpstr>
      <vt:lpstr>Conference Series on the UN Sustainable Development Goals</vt:lpstr>
      <vt:lpstr>Слайд 13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Basil Golikov</dc:creator>
  <cp:lastModifiedBy>Basil Golikov</cp:lastModifiedBy>
  <cp:revision>2</cp:revision>
  <dcterms:created xsi:type="dcterms:W3CDTF">2023-05-25T21:39:48Z</dcterms:created>
  <dcterms:modified xsi:type="dcterms:W3CDTF">2023-05-26T00:41:33Z</dcterms:modified>
</cp:coreProperties>
</file>